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7" r:id="rId4"/>
    <p:sldId id="308" r:id="rId5"/>
    <p:sldId id="258" r:id="rId6"/>
    <p:sldId id="261" r:id="rId7"/>
    <p:sldId id="260" r:id="rId8"/>
    <p:sldId id="259" r:id="rId9"/>
    <p:sldId id="262" r:id="rId10"/>
    <p:sldId id="263" r:id="rId11"/>
    <p:sldId id="293" r:id="rId12"/>
    <p:sldId id="303" r:id="rId13"/>
    <p:sldId id="304" r:id="rId14"/>
    <p:sldId id="306" r:id="rId15"/>
    <p:sldId id="305" r:id="rId16"/>
    <p:sldId id="264" r:id="rId17"/>
    <p:sldId id="265" r:id="rId18"/>
    <p:sldId id="273" r:id="rId19"/>
    <p:sldId id="266" r:id="rId20"/>
    <p:sldId id="267" r:id="rId21"/>
    <p:sldId id="268" r:id="rId22"/>
    <p:sldId id="270" r:id="rId23"/>
    <p:sldId id="296" r:id="rId24"/>
    <p:sldId id="301" r:id="rId25"/>
    <p:sldId id="272" r:id="rId26"/>
    <p:sldId id="271" r:id="rId27"/>
    <p:sldId id="274" r:id="rId28"/>
    <p:sldId id="275" r:id="rId29"/>
    <p:sldId id="297" r:id="rId30"/>
    <p:sldId id="300" r:id="rId31"/>
    <p:sldId id="276" r:id="rId32"/>
    <p:sldId id="278" r:id="rId33"/>
    <p:sldId id="281" r:id="rId34"/>
    <p:sldId id="282" r:id="rId35"/>
    <p:sldId id="284" r:id="rId36"/>
    <p:sldId id="286" r:id="rId37"/>
    <p:sldId id="291" r:id="rId38"/>
    <p:sldId id="287" r:id="rId39"/>
    <p:sldId id="289" r:id="rId40"/>
    <p:sldId id="290" r:id="rId41"/>
    <p:sldId id="292" r:id="rId42"/>
    <p:sldId id="295" r:id="rId43"/>
    <p:sldId id="298" r:id="rId44"/>
    <p:sldId id="299" r:id="rId45"/>
    <p:sldId id="288" r:id="rId46"/>
    <p:sldId id="285" r:id="rId47"/>
    <p:sldId id="283" r:id="rId48"/>
    <p:sldId id="294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E3E749"/>
    <a:srgbClr val="FF66FF"/>
    <a:srgbClr val="DDDDDD"/>
    <a:srgbClr val="CC3300"/>
    <a:srgbClr val="FFCCFF"/>
    <a:srgbClr val="FFFFFF"/>
    <a:srgbClr val="FFCCCC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5320" autoAdjust="0"/>
  </p:normalViewPr>
  <p:slideViewPr>
    <p:cSldViewPr snapToGrid="0">
      <p:cViewPr varScale="1">
        <p:scale>
          <a:sx n="73" d="100"/>
          <a:sy n="73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EF584-2AB8-46C2-BA3B-438FBE2893A8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92ECD-2B10-4CB0-8808-D5A41BBB4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10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92ECD-2B10-4CB0-8808-D5A41BBB4DF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92ECD-2B10-4CB0-8808-D5A41BBB4DF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95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92ECD-2B10-4CB0-8808-D5A41BBB4DF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30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92ECD-2B10-4CB0-8808-D5A41BBB4DF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92ECD-2B10-4CB0-8808-D5A41BBB4DF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65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18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45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36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96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7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91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97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5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827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2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41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023B8-D5A3-4CE5-83AA-E4BEDEEB7805}" type="datetimeFigureOut">
              <a:rPr lang="zh-TW" altLang="en-US" smtClean="0"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4A9C8-8305-4AB8-BDE0-CD3BAD68C2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82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microsoft.com/office/2007/relationships/hdphoto" Target="../media/hdphoto2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17" Type="http://schemas.openxmlformats.org/officeDocument/2006/relationships/image" Target="../media/image61.png"/><Relationship Id="rId2" Type="http://schemas.openxmlformats.org/officeDocument/2006/relationships/image" Target="../media/image2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30.png"/><Relationship Id="rId1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3.wdp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microsoft.com/office/2007/relationships/hdphoto" Target="../media/hdphoto5.wdp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microsoft.com/office/2007/relationships/hdphoto" Target="../media/hdphoto5.wdp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microsoft.com/office/2007/relationships/hdphoto" Target="../media/hdphoto4.wdp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540.png"/><Relationship Id="rId3" Type="http://schemas.microsoft.com/office/2007/relationships/hdphoto" Target="../media/hdphoto4.wdp"/><Relationship Id="rId7" Type="http://schemas.openxmlformats.org/officeDocument/2006/relationships/image" Target="../media/image78.png"/><Relationship Id="rId12" Type="http://schemas.openxmlformats.org/officeDocument/2006/relationships/image" Target="../media/image53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20.png"/><Relationship Id="rId5" Type="http://schemas.openxmlformats.org/officeDocument/2006/relationships/image" Target="../media/image480.png"/><Relationship Id="rId10" Type="http://schemas.openxmlformats.org/officeDocument/2006/relationships/image" Target="../media/image510.png"/><Relationship Id="rId4" Type="http://schemas.openxmlformats.org/officeDocument/2006/relationships/image" Target="../media/image47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20.png"/><Relationship Id="rId18" Type="http://schemas.openxmlformats.org/officeDocument/2006/relationships/image" Target="../media/image600.png"/><Relationship Id="rId3" Type="http://schemas.microsoft.com/office/2007/relationships/hdphoto" Target="../media/hdphoto3.wdp"/><Relationship Id="rId7" Type="http://schemas.openxmlformats.org/officeDocument/2006/relationships/image" Target="../media/image560.png"/><Relationship Id="rId12" Type="http://schemas.openxmlformats.org/officeDocument/2006/relationships/image" Target="../media/image510.png"/><Relationship Id="rId17" Type="http://schemas.openxmlformats.org/officeDocument/2006/relationships/image" Target="../media/image76.png"/><Relationship Id="rId2" Type="http://schemas.openxmlformats.org/officeDocument/2006/relationships/image" Target="../media/image72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00.png"/><Relationship Id="rId5" Type="http://schemas.microsoft.com/office/2007/relationships/hdphoto" Target="../media/hdphoto4.wdp"/><Relationship Id="rId15" Type="http://schemas.openxmlformats.org/officeDocument/2006/relationships/image" Target="../media/image640.png"/><Relationship Id="rId10" Type="http://schemas.microsoft.com/office/2007/relationships/hdphoto" Target="../media/hdphoto5.wdp"/><Relationship Id="rId4" Type="http://schemas.openxmlformats.org/officeDocument/2006/relationships/image" Target="../media/image77.png"/><Relationship Id="rId9" Type="http://schemas.openxmlformats.org/officeDocument/2006/relationships/image" Target="../media/image78.png"/><Relationship Id="rId14" Type="http://schemas.openxmlformats.org/officeDocument/2006/relationships/image" Target="../media/image5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microsoft.com/office/2007/relationships/hdphoto" Target="../media/hdphoto7.wdp"/><Relationship Id="rId4" Type="http://schemas.openxmlformats.org/officeDocument/2006/relationships/image" Target="../media/image80.png"/><Relationship Id="rId9" Type="http://schemas.microsoft.com/office/2007/relationships/hdphoto" Target="../media/hdphoto9.wdp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85.png"/><Relationship Id="rId4" Type="http://schemas.microsoft.com/office/2007/relationships/hdphoto" Target="../media/hdphoto10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86.png"/><Relationship Id="rId4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microsoft.com/office/2007/relationships/hdphoto" Target="../media/hdphoto15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88.png"/><Relationship Id="rId14" Type="http://schemas.microsoft.com/office/2007/relationships/hdphoto" Target="../media/hdphoto16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microsoft.com/office/2007/relationships/hdphoto" Target="../media/hdphoto5.wdp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820403" y="1270865"/>
            <a:ext cx="6891961" cy="4511962"/>
            <a:chOff x="1097494" y="1409410"/>
            <a:chExt cx="6891961" cy="451196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494" y="1409411"/>
              <a:ext cx="1571625" cy="253693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831" y="1409410"/>
              <a:ext cx="5138624" cy="2517481"/>
            </a:xfrm>
            <a:prstGeom prst="rect">
              <a:avLst/>
            </a:prstGeom>
          </p:spPr>
        </p:pic>
        <p:pic>
          <p:nvPicPr>
            <p:cNvPr id="6" name="圖片 5"/>
            <p:cNvPicPr/>
            <p:nvPr/>
          </p:nvPicPr>
          <p:blipFill rotWithShape="1">
            <a:blip r:embed="rId4"/>
            <a:srcRect l="2752" t="30168" r="6439" b="19483"/>
            <a:stretch/>
          </p:blipFill>
          <p:spPr bwMode="auto">
            <a:xfrm>
              <a:off x="2850831" y="4046390"/>
              <a:ext cx="3107683" cy="18749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6" name="直線單箭頭接點 15"/>
            <p:cNvCxnSpPr/>
            <p:nvPr/>
          </p:nvCxnSpPr>
          <p:spPr>
            <a:xfrm flipH="1">
              <a:off x="2293627" y="2570018"/>
              <a:ext cx="1437689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4824234" y="2924464"/>
              <a:ext cx="34093" cy="1435099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788620" y="3823161"/>
            <a:ext cx="1603408" cy="795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生成光學透鏡</a:t>
            </a:r>
          </a:p>
        </p:txBody>
      </p:sp>
      <p:sp>
        <p:nvSpPr>
          <p:cNvPr id="38" name="矩形 37"/>
          <p:cNvSpPr/>
          <p:nvPr/>
        </p:nvSpPr>
        <p:spPr>
          <a:xfrm>
            <a:off x="737303" y="4765963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生成光學桌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5878592" y="2788341"/>
            <a:ext cx="251161" cy="1617404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813398" y="4244802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清除所有物件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468123" y="2170942"/>
            <a:ext cx="251161" cy="1617404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68123" y="4314350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釘選按鈕列表位置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4461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直線接點 238"/>
          <p:cNvCxnSpPr>
            <a:stCxn id="4" idx="2"/>
            <a:endCxn id="119" idx="0"/>
          </p:cNvCxnSpPr>
          <p:nvPr/>
        </p:nvCxnSpPr>
        <p:spPr>
          <a:xfrm flipH="1">
            <a:off x="2434060" y="1065474"/>
            <a:ext cx="11301" cy="2980163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接點 301"/>
          <p:cNvCxnSpPr/>
          <p:nvPr/>
        </p:nvCxnSpPr>
        <p:spPr>
          <a:xfrm>
            <a:off x="3283475" y="1073426"/>
            <a:ext cx="0" cy="12329099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接點 242"/>
          <p:cNvCxnSpPr/>
          <p:nvPr/>
        </p:nvCxnSpPr>
        <p:spPr>
          <a:xfrm flipH="1">
            <a:off x="8064208" y="1073426"/>
            <a:ext cx="1" cy="1235954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463484" y="580444"/>
            <a:ext cx="1963753" cy="4850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Unity Server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105639" y="579961"/>
            <a:ext cx="1219073" cy="485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Client1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9605260" y="573711"/>
            <a:ext cx="1219074" cy="485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Client2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673750" y="1073426"/>
            <a:ext cx="0" cy="12329099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4479237" y="580444"/>
            <a:ext cx="1477617" cy="48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Signal Server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flipH="1">
            <a:off x="5208770" y="1065474"/>
            <a:ext cx="1" cy="1235951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7411280" y="1065475"/>
            <a:ext cx="1" cy="1236749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9871840" y="1074897"/>
            <a:ext cx="1" cy="12327628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22065" y="1796977"/>
            <a:ext cx="103367" cy="4293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57084" y="1876487"/>
            <a:ext cx="102450" cy="390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362080" y="1872812"/>
            <a:ext cx="104633" cy="208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3436615" y="1669095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</a:t>
            </a:r>
            <a:endParaRPr lang="zh-TW" altLang="en-US" sz="105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439268" y="3614645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Offer SDP</a:t>
            </a:r>
            <a:endParaRPr lang="zh-TW" altLang="en-US" sz="105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243285" y="3034089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Add Streams</a:t>
            </a:r>
            <a:endParaRPr lang="zh-TW" altLang="en-US" sz="1050" dirty="0"/>
          </a:p>
        </p:txBody>
      </p:sp>
      <p:cxnSp>
        <p:nvCxnSpPr>
          <p:cNvPr id="40" name="直線單箭頭接點 39"/>
          <p:cNvCxnSpPr/>
          <p:nvPr/>
        </p:nvCxnSpPr>
        <p:spPr>
          <a:xfrm flipH="1" flipV="1">
            <a:off x="5259731" y="1946025"/>
            <a:ext cx="2094256" cy="91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819555" y="2248174"/>
            <a:ext cx="101720" cy="26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stCxn id="50" idx="1"/>
          </p:cNvCxnSpPr>
          <p:nvPr/>
        </p:nvCxnSpPr>
        <p:spPr>
          <a:xfrm flipH="1" flipV="1">
            <a:off x="5260656" y="2375642"/>
            <a:ext cx="4558899" cy="373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5893348" y="1684717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Connect(Send1)</a:t>
            </a:r>
            <a:endParaRPr lang="zh-TW" altLang="en-US" sz="105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5932926" y="2136641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Connect(Send2)</a:t>
            </a:r>
            <a:endParaRPr lang="zh-TW" altLang="en-US" sz="1050" dirty="0"/>
          </a:p>
        </p:txBody>
      </p:sp>
      <p:sp>
        <p:nvSpPr>
          <p:cNvPr id="57" name="矩形 56"/>
          <p:cNvSpPr/>
          <p:nvPr/>
        </p:nvSpPr>
        <p:spPr>
          <a:xfrm>
            <a:off x="7367217" y="2733024"/>
            <a:ext cx="109497" cy="5861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7084951" y="2796714"/>
            <a:ext cx="277129" cy="152400"/>
            <a:chOff x="7076661" y="2683565"/>
            <a:chExt cx="277129" cy="152400"/>
          </a:xfrm>
        </p:grpSpPr>
        <p:cxnSp>
          <p:nvCxnSpPr>
            <p:cNvPr id="63" name="直線單箭頭接點 62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5680670" y="2731103"/>
            <a:ext cx="1452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</a:t>
            </a:r>
            <a:r>
              <a:rPr lang="en-US" altLang="zh-TW" sz="1050" dirty="0" err="1"/>
              <a:t>PeerConnection</a:t>
            </a:r>
            <a:endParaRPr lang="zh-TW" altLang="en-US" sz="1050" dirty="0"/>
          </a:p>
        </p:txBody>
      </p:sp>
      <p:grpSp>
        <p:nvGrpSpPr>
          <p:cNvPr id="70" name="群組 69"/>
          <p:cNvGrpSpPr/>
          <p:nvPr/>
        </p:nvGrpSpPr>
        <p:grpSpPr>
          <a:xfrm>
            <a:off x="7084612" y="3093421"/>
            <a:ext cx="277129" cy="152400"/>
            <a:chOff x="7076661" y="2683565"/>
            <a:chExt cx="277129" cy="152400"/>
          </a:xfrm>
        </p:grpSpPr>
        <p:cxnSp>
          <p:nvCxnSpPr>
            <p:cNvPr id="71" name="直線單箭頭接點 7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字方塊 73"/>
          <p:cNvSpPr txBox="1"/>
          <p:nvPr/>
        </p:nvSpPr>
        <p:spPr>
          <a:xfrm>
            <a:off x="8679150" y="7903995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Add Streams</a:t>
            </a:r>
            <a:endParaRPr lang="zh-TW" altLang="en-US" sz="1050" dirty="0"/>
          </a:p>
        </p:txBody>
      </p:sp>
      <p:sp>
        <p:nvSpPr>
          <p:cNvPr id="75" name="矩形 74"/>
          <p:cNvSpPr/>
          <p:nvPr/>
        </p:nvSpPr>
        <p:spPr>
          <a:xfrm>
            <a:off x="9803082" y="7602930"/>
            <a:ext cx="109497" cy="5861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/>
          <p:cNvGrpSpPr/>
          <p:nvPr/>
        </p:nvGrpSpPr>
        <p:grpSpPr>
          <a:xfrm>
            <a:off x="9520816" y="7666620"/>
            <a:ext cx="277129" cy="152400"/>
            <a:chOff x="7076661" y="2683565"/>
            <a:chExt cx="277129" cy="152400"/>
          </a:xfrm>
        </p:grpSpPr>
        <p:cxnSp>
          <p:nvCxnSpPr>
            <p:cNvPr id="77" name="直線單箭頭接點 76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/>
          <p:cNvSpPr txBox="1"/>
          <p:nvPr/>
        </p:nvSpPr>
        <p:spPr>
          <a:xfrm>
            <a:off x="8116535" y="7601009"/>
            <a:ext cx="1452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</a:t>
            </a:r>
            <a:r>
              <a:rPr lang="en-US" altLang="zh-TW" sz="1050" dirty="0" err="1"/>
              <a:t>PeerConnection</a:t>
            </a:r>
            <a:endParaRPr lang="zh-TW" altLang="en-US" sz="105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9520477" y="7963327"/>
            <a:ext cx="277129" cy="152400"/>
            <a:chOff x="7076661" y="2683565"/>
            <a:chExt cx="277129" cy="152400"/>
          </a:xfrm>
        </p:grpSpPr>
        <p:cxnSp>
          <p:nvCxnSpPr>
            <p:cNvPr id="82" name="直線單箭頭接點 81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矩形 89"/>
          <p:cNvSpPr/>
          <p:nvPr/>
        </p:nvSpPr>
        <p:spPr>
          <a:xfrm>
            <a:off x="7367723" y="3420732"/>
            <a:ext cx="109497" cy="5861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259315" y="3418690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Offer</a:t>
            </a:r>
            <a:endParaRPr lang="zh-TW" altLang="en-US" sz="1050" dirty="0"/>
          </a:p>
        </p:txBody>
      </p:sp>
      <p:grpSp>
        <p:nvGrpSpPr>
          <p:cNvPr id="92" name="群組 91"/>
          <p:cNvGrpSpPr/>
          <p:nvPr/>
        </p:nvGrpSpPr>
        <p:grpSpPr>
          <a:xfrm>
            <a:off x="7084612" y="3495457"/>
            <a:ext cx="277129" cy="152400"/>
            <a:chOff x="7076661" y="2683565"/>
            <a:chExt cx="277129" cy="152400"/>
          </a:xfrm>
        </p:grpSpPr>
        <p:cxnSp>
          <p:nvCxnSpPr>
            <p:cNvPr id="93" name="直線單箭頭接點 92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矩形 95"/>
          <p:cNvSpPr/>
          <p:nvPr/>
        </p:nvSpPr>
        <p:spPr>
          <a:xfrm>
            <a:off x="5166362" y="3786643"/>
            <a:ext cx="93172" cy="17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/>
          <p:cNvCxnSpPr/>
          <p:nvPr/>
        </p:nvCxnSpPr>
        <p:spPr>
          <a:xfrm flipH="1" flipV="1">
            <a:off x="5267485" y="3795656"/>
            <a:ext cx="2094256" cy="91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791844" y="8333601"/>
            <a:ext cx="109497" cy="5861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>
            <a:off x="8667406" y="8348994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Offer</a:t>
            </a:r>
            <a:endParaRPr lang="zh-TW" altLang="en-US" sz="1050" dirty="0"/>
          </a:p>
        </p:txBody>
      </p:sp>
      <p:grpSp>
        <p:nvGrpSpPr>
          <p:cNvPr id="101" name="群組 100"/>
          <p:cNvGrpSpPr/>
          <p:nvPr/>
        </p:nvGrpSpPr>
        <p:grpSpPr>
          <a:xfrm>
            <a:off x="9508733" y="8408326"/>
            <a:ext cx="277129" cy="152400"/>
            <a:chOff x="7076661" y="2683565"/>
            <a:chExt cx="277129" cy="152400"/>
          </a:xfrm>
        </p:grpSpPr>
        <p:cxnSp>
          <p:nvCxnSpPr>
            <p:cNvPr id="102" name="直線單箭頭接點 101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5233984" y="3539999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Offer SDP</a:t>
            </a:r>
            <a:endParaRPr lang="zh-TW" altLang="en-US" sz="1050" dirty="0"/>
          </a:p>
        </p:txBody>
      </p:sp>
      <p:cxnSp>
        <p:nvCxnSpPr>
          <p:cNvPr id="106" name="直線單箭頭接點 105"/>
          <p:cNvCxnSpPr/>
          <p:nvPr/>
        </p:nvCxnSpPr>
        <p:spPr>
          <a:xfrm flipH="1">
            <a:off x="1722783" y="3872095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1622065" y="3880494"/>
            <a:ext cx="83701" cy="4507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/>
          <p:cNvSpPr txBox="1"/>
          <p:nvPr/>
        </p:nvSpPr>
        <p:spPr>
          <a:xfrm>
            <a:off x="2769925" y="5238527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Add Streams</a:t>
            </a:r>
            <a:endParaRPr lang="zh-TW" altLang="en-US" sz="1050" dirty="0"/>
          </a:p>
        </p:txBody>
      </p:sp>
      <p:grpSp>
        <p:nvGrpSpPr>
          <p:cNvPr id="110" name="群組 109"/>
          <p:cNvGrpSpPr/>
          <p:nvPr/>
        </p:nvGrpSpPr>
        <p:grpSpPr>
          <a:xfrm flipH="1">
            <a:off x="2504661" y="5263844"/>
            <a:ext cx="277129" cy="152400"/>
            <a:chOff x="7076661" y="2683565"/>
            <a:chExt cx="277129" cy="152400"/>
          </a:xfrm>
        </p:grpSpPr>
        <p:cxnSp>
          <p:nvCxnSpPr>
            <p:cNvPr id="111" name="直線單箭頭接點 11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文字方塊 113"/>
          <p:cNvSpPr txBox="1"/>
          <p:nvPr/>
        </p:nvSpPr>
        <p:spPr>
          <a:xfrm>
            <a:off x="2733401" y="4910640"/>
            <a:ext cx="1452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</a:t>
            </a:r>
            <a:r>
              <a:rPr lang="en-US" altLang="zh-TW" sz="1050" dirty="0" err="1"/>
              <a:t>PeerConnection</a:t>
            </a:r>
            <a:endParaRPr lang="zh-TW" altLang="en-US" sz="1050" dirty="0"/>
          </a:p>
        </p:txBody>
      </p:sp>
      <p:sp>
        <p:nvSpPr>
          <p:cNvPr id="119" name="圓角矩形 118"/>
          <p:cNvSpPr/>
          <p:nvPr/>
        </p:nvSpPr>
        <p:spPr>
          <a:xfrm>
            <a:off x="1907199" y="4045637"/>
            <a:ext cx="1053722" cy="3221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Unity_PC1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20" name="直線單箭頭接點 119"/>
          <p:cNvCxnSpPr/>
          <p:nvPr/>
        </p:nvCxnSpPr>
        <p:spPr>
          <a:xfrm>
            <a:off x="1705766" y="4221179"/>
            <a:ext cx="2014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19" idx="2"/>
          </p:cNvCxnSpPr>
          <p:nvPr/>
        </p:nvCxnSpPr>
        <p:spPr>
          <a:xfrm>
            <a:off x="2434060" y="4367771"/>
            <a:ext cx="0" cy="9034754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384258" y="4464514"/>
            <a:ext cx="112214" cy="3239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2496472" y="4603382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3666378" y="4347316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</a:t>
            </a:r>
            <a:endParaRPr lang="zh-TW" altLang="en-US" sz="1050" dirty="0"/>
          </a:p>
        </p:txBody>
      </p:sp>
      <p:sp>
        <p:nvSpPr>
          <p:cNvPr id="129" name="矩形 128"/>
          <p:cNvSpPr/>
          <p:nvPr/>
        </p:nvSpPr>
        <p:spPr>
          <a:xfrm>
            <a:off x="5151783" y="4504218"/>
            <a:ext cx="115702" cy="3636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2384826" y="4907974"/>
            <a:ext cx="111646" cy="6098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2" name="群組 131"/>
          <p:cNvGrpSpPr/>
          <p:nvPr/>
        </p:nvGrpSpPr>
        <p:grpSpPr>
          <a:xfrm flipH="1">
            <a:off x="2504661" y="4971713"/>
            <a:ext cx="277129" cy="152400"/>
            <a:chOff x="7076661" y="2683565"/>
            <a:chExt cx="277129" cy="152400"/>
          </a:xfrm>
        </p:grpSpPr>
        <p:cxnSp>
          <p:nvCxnSpPr>
            <p:cNvPr id="133" name="直線單箭頭接點 132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文字方塊 140"/>
          <p:cNvSpPr txBox="1"/>
          <p:nvPr/>
        </p:nvSpPr>
        <p:spPr>
          <a:xfrm>
            <a:off x="2745266" y="5569080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Offer</a:t>
            </a:r>
            <a:endParaRPr lang="zh-TW" altLang="en-US" sz="1050" dirty="0"/>
          </a:p>
        </p:txBody>
      </p:sp>
      <p:sp>
        <p:nvSpPr>
          <p:cNvPr id="142" name="矩形 141"/>
          <p:cNvSpPr/>
          <p:nvPr/>
        </p:nvSpPr>
        <p:spPr>
          <a:xfrm>
            <a:off x="2396691" y="5566414"/>
            <a:ext cx="88205" cy="478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3" name="群組 142"/>
          <p:cNvGrpSpPr/>
          <p:nvPr/>
        </p:nvGrpSpPr>
        <p:grpSpPr>
          <a:xfrm flipH="1">
            <a:off x="2508575" y="5630153"/>
            <a:ext cx="277129" cy="152400"/>
            <a:chOff x="7076661" y="2683565"/>
            <a:chExt cx="277129" cy="152400"/>
          </a:xfrm>
        </p:grpSpPr>
        <p:cxnSp>
          <p:nvCxnSpPr>
            <p:cNvPr id="144" name="直線單箭頭接點 143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直線單箭頭接點 146"/>
          <p:cNvCxnSpPr/>
          <p:nvPr/>
        </p:nvCxnSpPr>
        <p:spPr>
          <a:xfrm>
            <a:off x="2500624" y="5902403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160724" y="5865879"/>
            <a:ext cx="106761" cy="1787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3935122" y="5637965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Offer SDP</a:t>
            </a:r>
            <a:endParaRPr lang="zh-TW" altLang="en-US" sz="1050" dirty="0"/>
          </a:p>
        </p:txBody>
      </p:sp>
      <p:cxnSp>
        <p:nvCxnSpPr>
          <p:cNvPr id="150" name="直線單箭頭接點 149"/>
          <p:cNvCxnSpPr>
            <a:stCxn id="148" idx="3"/>
          </p:cNvCxnSpPr>
          <p:nvPr/>
        </p:nvCxnSpPr>
        <p:spPr>
          <a:xfrm>
            <a:off x="5267485" y="5955247"/>
            <a:ext cx="2725001" cy="231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8003438" y="5955498"/>
            <a:ext cx="110391" cy="659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字方塊 163"/>
          <p:cNvSpPr txBox="1"/>
          <p:nvPr/>
        </p:nvSpPr>
        <p:spPr>
          <a:xfrm>
            <a:off x="8447195" y="6058090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Answer</a:t>
            </a:r>
            <a:endParaRPr lang="zh-TW" altLang="en-US" sz="1050" dirty="0"/>
          </a:p>
        </p:txBody>
      </p:sp>
      <p:sp>
        <p:nvSpPr>
          <p:cNvPr id="174" name="文字方塊 173"/>
          <p:cNvSpPr txBox="1"/>
          <p:nvPr/>
        </p:nvSpPr>
        <p:spPr>
          <a:xfrm>
            <a:off x="5737377" y="5726120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Offer SDP</a:t>
            </a:r>
            <a:endParaRPr lang="zh-TW" altLang="en-US" sz="1050" dirty="0"/>
          </a:p>
        </p:txBody>
      </p:sp>
      <p:cxnSp>
        <p:nvCxnSpPr>
          <p:cNvPr id="175" name="直線單箭頭接點 174"/>
          <p:cNvCxnSpPr/>
          <p:nvPr/>
        </p:nvCxnSpPr>
        <p:spPr>
          <a:xfrm flipH="1">
            <a:off x="5254124" y="6506024"/>
            <a:ext cx="2738362" cy="1130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/>
          <p:cNvSpPr txBox="1"/>
          <p:nvPr/>
        </p:nvSpPr>
        <p:spPr>
          <a:xfrm>
            <a:off x="5729620" y="627172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Answer SDP</a:t>
            </a:r>
            <a:endParaRPr lang="zh-TW" altLang="en-US" sz="1050" dirty="0"/>
          </a:p>
        </p:txBody>
      </p:sp>
      <p:sp>
        <p:nvSpPr>
          <p:cNvPr id="177" name="矩形 176"/>
          <p:cNvSpPr/>
          <p:nvPr/>
        </p:nvSpPr>
        <p:spPr>
          <a:xfrm>
            <a:off x="5166361" y="6501424"/>
            <a:ext cx="85927" cy="1161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8" name="直線單箭頭接點 177"/>
          <p:cNvCxnSpPr/>
          <p:nvPr/>
        </p:nvCxnSpPr>
        <p:spPr>
          <a:xfrm flipH="1" flipV="1">
            <a:off x="2476466" y="6501424"/>
            <a:ext cx="2679341" cy="46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317879" y="6267557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Answer SDP</a:t>
            </a:r>
            <a:endParaRPr lang="zh-TW" altLang="en-US" sz="1050" dirty="0"/>
          </a:p>
        </p:txBody>
      </p:sp>
      <p:sp>
        <p:nvSpPr>
          <p:cNvPr id="182" name="矩形 181"/>
          <p:cNvSpPr/>
          <p:nvPr/>
        </p:nvSpPr>
        <p:spPr>
          <a:xfrm>
            <a:off x="2389957" y="6398870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圓角矩形 203"/>
          <p:cNvSpPr/>
          <p:nvPr/>
        </p:nvSpPr>
        <p:spPr>
          <a:xfrm>
            <a:off x="7803219" y="1128099"/>
            <a:ext cx="521494" cy="415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PC1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5923806" y="1924547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Connect(PC1)</a:t>
            </a:r>
            <a:endParaRPr lang="zh-TW" altLang="en-US" sz="1050" dirty="0"/>
          </a:p>
        </p:txBody>
      </p:sp>
      <p:sp>
        <p:nvSpPr>
          <p:cNvPr id="208" name="矩形 207"/>
          <p:cNvSpPr/>
          <p:nvPr/>
        </p:nvSpPr>
        <p:spPr>
          <a:xfrm>
            <a:off x="2396691" y="6798177"/>
            <a:ext cx="84115" cy="85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9" name="直線單箭頭接點 208"/>
          <p:cNvCxnSpPr/>
          <p:nvPr/>
        </p:nvCxnSpPr>
        <p:spPr>
          <a:xfrm>
            <a:off x="2496471" y="6905557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文字方塊 209"/>
          <p:cNvSpPr txBox="1"/>
          <p:nvPr/>
        </p:nvSpPr>
        <p:spPr>
          <a:xfrm>
            <a:off x="3310594" y="6672515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Candidate</a:t>
            </a:r>
            <a:endParaRPr lang="zh-TW" altLang="en-US" sz="1050" dirty="0"/>
          </a:p>
        </p:txBody>
      </p:sp>
      <p:cxnSp>
        <p:nvCxnSpPr>
          <p:cNvPr id="211" name="直線單箭頭接點 210"/>
          <p:cNvCxnSpPr/>
          <p:nvPr/>
        </p:nvCxnSpPr>
        <p:spPr>
          <a:xfrm>
            <a:off x="5264279" y="6926463"/>
            <a:ext cx="2728207" cy="664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字方塊 211"/>
          <p:cNvSpPr txBox="1"/>
          <p:nvPr/>
        </p:nvSpPr>
        <p:spPr>
          <a:xfrm>
            <a:off x="5863821" y="6678867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Relay Candidate</a:t>
            </a:r>
            <a:endParaRPr lang="zh-TW" altLang="en-US" sz="1050" dirty="0"/>
          </a:p>
        </p:txBody>
      </p:sp>
      <p:sp>
        <p:nvSpPr>
          <p:cNvPr id="214" name="矩形 213"/>
          <p:cNvSpPr/>
          <p:nvPr/>
        </p:nvSpPr>
        <p:spPr>
          <a:xfrm>
            <a:off x="8004798" y="6870000"/>
            <a:ext cx="118815" cy="792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文字方塊 214"/>
          <p:cNvSpPr txBox="1"/>
          <p:nvPr/>
        </p:nvSpPr>
        <p:spPr>
          <a:xfrm>
            <a:off x="8404641" y="7130308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Add Candidate</a:t>
            </a:r>
            <a:endParaRPr lang="zh-TW" altLang="en-US" sz="1050" dirty="0"/>
          </a:p>
        </p:txBody>
      </p:sp>
      <p:grpSp>
        <p:nvGrpSpPr>
          <p:cNvPr id="216" name="群組 215"/>
          <p:cNvGrpSpPr/>
          <p:nvPr/>
        </p:nvGrpSpPr>
        <p:grpSpPr>
          <a:xfrm flipH="1">
            <a:off x="8117255" y="6933108"/>
            <a:ext cx="283488" cy="677191"/>
            <a:chOff x="7070302" y="2683565"/>
            <a:chExt cx="283488" cy="677191"/>
          </a:xfrm>
        </p:grpSpPr>
        <p:cxnSp>
          <p:nvCxnSpPr>
            <p:cNvPr id="217" name="直線單箭頭接點 216"/>
            <p:cNvCxnSpPr/>
            <p:nvPr/>
          </p:nvCxnSpPr>
          <p:spPr>
            <a:xfrm>
              <a:off x="7076661" y="3360756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接點 217"/>
            <p:cNvCxnSpPr/>
            <p:nvPr/>
          </p:nvCxnSpPr>
          <p:spPr>
            <a:xfrm flipV="1">
              <a:off x="7070302" y="2683565"/>
              <a:ext cx="6359" cy="676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0" name="直線單箭頭接點 219"/>
          <p:cNvCxnSpPr/>
          <p:nvPr/>
        </p:nvCxnSpPr>
        <p:spPr>
          <a:xfrm flipH="1">
            <a:off x="5281243" y="7616624"/>
            <a:ext cx="2707845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字方塊 221"/>
          <p:cNvSpPr txBox="1"/>
          <p:nvPr/>
        </p:nvSpPr>
        <p:spPr>
          <a:xfrm>
            <a:off x="5861508" y="7393186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Candidate</a:t>
            </a:r>
            <a:endParaRPr lang="zh-TW" altLang="en-US" sz="1050" dirty="0"/>
          </a:p>
        </p:txBody>
      </p:sp>
      <p:cxnSp>
        <p:nvCxnSpPr>
          <p:cNvPr id="223" name="直線單箭頭接點 222"/>
          <p:cNvCxnSpPr/>
          <p:nvPr/>
        </p:nvCxnSpPr>
        <p:spPr>
          <a:xfrm flipH="1" flipV="1">
            <a:off x="2485586" y="7607045"/>
            <a:ext cx="2679341" cy="46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字方塊 224"/>
          <p:cNvSpPr txBox="1"/>
          <p:nvPr/>
        </p:nvSpPr>
        <p:spPr>
          <a:xfrm>
            <a:off x="3189362" y="7362708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Relay Candidate</a:t>
            </a:r>
            <a:endParaRPr lang="zh-TW" altLang="en-US" sz="1050" dirty="0"/>
          </a:p>
        </p:txBody>
      </p:sp>
      <p:sp>
        <p:nvSpPr>
          <p:cNvPr id="232" name="矩形 231"/>
          <p:cNvSpPr/>
          <p:nvPr/>
        </p:nvSpPr>
        <p:spPr>
          <a:xfrm>
            <a:off x="2391090" y="8013411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矩形 232"/>
          <p:cNvSpPr/>
          <p:nvPr/>
        </p:nvSpPr>
        <p:spPr>
          <a:xfrm>
            <a:off x="8004861" y="8029694"/>
            <a:ext cx="98872" cy="2804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單箭頭接點 234"/>
          <p:cNvCxnSpPr>
            <a:stCxn id="232" idx="3"/>
            <a:endCxn id="233" idx="1"/>
          </p:cNvCxnSpPr>
          <p:nvPr/>
        </p:nvCxnSpPr>
        <p:spPr>
          <a:xfrm>
            <a:off x="2486029" y="8158311"/>
            <a:ext cx="5518832" cy="1160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字方塊 236"/>
          <p:cNvSpPr txBox="1"/>
          <p:nvPr/>
        </p:nvSpPr>
        <p:spPr>
          <a:xfrm>
            <a:off x="4275595" y="7891117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P2P Connect</a:t>
            </a:r>
            <a:endParaRPr lang="zh-TW" altLang="en-US" sz="1050" dirty="0"/>
          </a:p>
        </p:txBody>
      </p:sp>
      <p:sp>
        <p:nvSpPr>
          <p:cNvPr id="245" name="圓角矩形 244"/>
          <p:cNvSpPr/>
          <p:nvPr/>
        </p:nvSpPr>
        <p:spPr>
          <a:xfrm>
            <a:off x="7105639" y="1127734"/>
            <a:ext cx="583278" cy="3895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Send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725432" y="1924202"/>
            <a:ext cx="343165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46"/>
          <p:cNvSpPr/>
          <p:nvPr/>
        </p:nvSpPr>
        <p:spPr>
          <a:xfrm>
            <a:off x="8025726" y="2057726"/>
            <a:ext cx="84438" cy="208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2" name="直線接點 251"/>
          <p:cNvCxnSpPr/>
          <p:nvPr/>
        </p:nvCxnSpPr>
        <p:spPr>
          <a:xfrm flipH="1">
            <a:off x="10563828" y="1058037"/>
            <a:ext cx="1" cy="12374935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圓角矩形 252"/>
          <p:cNvSpPr/>
          <p:nvPr/>
        </p:nvSpPr>
        <p:spPr>
          <a:xfrm>
            <a:off x="10302840" y="1120661"/>
            <a:ext cx="521494" cy="415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PC1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54" name="圓角矩形 253"/>
          <p:cNvSpPr/>
          <p:nvPr/>
        </p:nvSpPr>
        <p:spPr>
          <a:xfrm>
            <a:off x="9605260" y="1136198"/>
            <a:ext cx="583278" cy="3895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Send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6" name="直線單箭頭接點 255"/>
          <p:cNvCxnSpPr>
            <a:stCxn id="247" idx="1"/>
          </p:cNvCxnSpPr>
          <p:nvPr/>
        </p:nvCxnSpPr>
        <p:spPr>
          <a:xfrm flipH="1" flipV="1">
            <a:off x="5260449" y="2154064"/>
            <a:ext cx="2765277" cy="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矩形 258"/>
          <p:cNvSpPr/>
          <p:nvPr/>
        </p:nvSpPr>
        <p:spPr>
          <a:xfrm>
            <a:off x="5158411" y="2299230"/>
            <a:ext cx="102450" cy="390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0" name="矩形 259"/>
          <p:cNvSpPr/>
          <p:nvPr/>
        </p:nvSpPr>
        <p:spPr>
          <a:xfrm>
            <a:off x="10503309" y="2466770"/>
            <a:ext cx="101720" cy="26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1" name="直線單箭頭接點 260"/>
          <p:cNvCxnSpPr>
            <a:stCxn id="260" idx="1"/>
          </p:cNvCxnSpPr>
          <p:nvPr/>
        </p:nvCxnSpPr>
        <p:spPr>
          <a:xfrm flipH="1" flipV="1">
            <a:off x="5264947" y="2585844"/>
            <a:ext cx="5238362" cy="121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字方塊 261"/>
          <p:cNvSpPr txBox="1"/>
          <p:nvPr/>
        </p:nvSpPr>
        <p:spPr>
          <a:xfrm>
            <a:off x="5964133" y="2346667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Connect(PC2)</a:t>
            </a:r>
            <a:endParaRPr lang="zh-TW" altLang="en-US" sz="1050" dirty="0"/>
          </a:p>
        </p:txBody>
      </p:sp>
      <p:sp>
        <p:nvSpPr>
          <p:cNvPr id="294" name="文字方塊 293"/>
          <p:cNvSpPr txBox="1"/>
          <p:nvPr/>
        </p:nvSpPr>
        <p:spPr>
          <a:xfrm>
            <a:off x="3300598" y="8520924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Offer SDP</a:t>
            </a:r>
            <a:endParaRPr lang="zh-TW" altLang="en-US" sz="1050" dirty="0"/>
          </a:p>
        </p:txBody>
      </p:sp>
      <p:sp>
        <p:nvSpPr>
          <p:cNvPr id="295" name="矩形 294"/>
          <p:cNvSpPr/>
          <p:nvPr/>
        </p:nvSpPr>
        <p:spPr>
          <a:xfrm>
            <a:off x="5176042" y="8730423"/>
            <a:ext cx="93172" cy="17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6" name="直線單箭頭接點 295"/>
          <p:cNvCxnSpPr/>
          <p:nvPr/>
        </p:nvCxnSpPr>
        <p:spPr>
          <a:xfrm flipH="1" flipV="1">
            <a:off x="5277165" y="8739437"/>
            <a:ext cx="4508697" cy="4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字方塊 296"/>
          <p:cNvSpPr txBox="1"/>
          <p:nvPr/>
        </p:nvSpPr>
        <p:spPr>
          <a:xfrm>
            <a:off x="5243664" y="8483779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Offer SDP</a:t>
            </a:r>
            <a:endParaRPr lang="zh-TW" altLang="en-US" sz="1050" dirty="0"/>
          </a:p>
        </p:txBody>
      </p:sp>
      <p:cxnSp>
        <p:nvCxnSpPr>
          <p:cNvPr id="298" name="直線單箭頭接點 297"/>
          <p:cNvCxnSpPr/>
          <p:nvPr/>
        </p:nvCxnSpPr>
        <p:spPr>
          <a:xfrm flipH="1">
            <a:off x="1732463" y="8815875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矩形 298"/>
          <p:cNvSpPr/>
          <p:nvPr/>
        </p:nvSpPr>
        <p:spPr>
          <a:xfrm>
            <a:off x="1631745" y="8773474"/>
            <a:ext cx="83701" cy="4507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4" name="文字方塊 303"/>
          <p:cNvSpPr txBox="1"/>
          <p:nvPr/>
        </p:nvSpPr>
        <p:spPr>
          <a:xfrm>
            <a:off x="3619340" y="10182451"/>
            <a:ext cx="880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Add Streams</a:t>
            </a:r>
            <a:endParaRPr lang="zh-TW" altLang="en-US" sz="1050" dirty="0"/>
          </a:p>
        </p:txBody>
      </p:sp>
      <p:grpSp>
        <p:nvGrpSpPr>
          <p:cNvPr id="305" name="群組 304"/>
          <p:cNvGrpSpPr/>
          <p:nvPr/>
        </p:nvGrpSpPr>
        <p:grpSpPr>
          <a:xfrm flipH="1">
            <a:off x="3354076" y="10207768"/>
            <a:ext cx="277129" cy="152400"/>
            <a:chOff x="7076661" y="2683565"/>
            <a:chExt cx="277129" cy="152400"/>
          </a:xfrm>
        </p:grpSpPr>
        <p:cxnSp>
          <p:nvCxnSpPr>
            <p:cNvPr id="306" name="直線單箭頭接點 305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線接點 306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線接點 307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文字方塊 308"/>
          <p:cNvSpPr txBox="1"/>
          <p:nvPr/>
        </p:nvSpPr>
        <p:spPr>
          <a:xfrm>
            <a:off x="3582816" y="9854564"/>
            <a:ext cx="14526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Create </a:t>
            </a:r>
            <a:r>
              <a:rPr lang="en-US" altLang="zh-TW" sz="1050" dirty="0" err="1"/>
              <a:t>PeerConnection</a:t>
            </a:r>
            <a:endParaRPr lang="zh-TW" altLang="en-US" sz="1050" dirty="0"/>
          </a:p>
        </p:txBody>
      </p:sp>
      <p:sp>
        <p:nvSpPr>
          <p:cNvPr id="310" name="圓角矩形 309"/>
          <p:cNvSpPr/>
          <p:nvPr/>
        </p:nvSpPr>
        <p:spPr>
          <a:xfrm>
            <a:off x="2756614" y="8989561"/>
            <a:ext cx="1053722" cy="3221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Unity_PC2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11" name="直線單箭頭接點 310"/>
          <p:cNvCxnSpPr/>
          <p:nvPr/>
        </p:nvCxnSpPr>
        <p:spPr>
          <a:xfrm>
            <a:off x="1732463" y="9165103"/>
            <a:ext cx="102415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矩形 311"/>
          <p:cNvSpPr/>
          <p:nvPr/>
        </p:nvSpPr>
        <p:spPr>
          <a:xfrm>
            <a:off x="3233673" y="9408438"/>
            <a:ext cx="112214" cy="3239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3" name="直線單箭頭接點 312"/>
          <p:cNvCxnSpPr/>
          <p:nvPr/>
        </p:nvCxnSpPr>
        <p:spPr>
          <a:xfrm>
            <a:off x="3345887" y="9547306"/>
            <a:ext cx="180589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文字方塊 313"/>
          <p:cNvSpPr txBox="1"/>
          <p:nvPr/>
        </p:nvSpPr>
        <p:spPr>
          <a:xfrm>
            <a:off x="4054821" y="9290637"/>
            <a:ext cx="6383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Connect</a:t>
            </a:r>
            <a:endParaRPr lang="zh-TW" altLang="en-US" sz="1050" dirty="0"/>
          </a:p>
        </p:txBody>
      </p:sp>
      <p:sp>
        <p:nvSpPr>
          <p:cNvPr id="315" name="矩形 314"/>
          <p:cNvSpPr/>
          <p:nvPr/>
        </p:nvSpPr>
        <p:spPr>
          <a:xfrm>
            <a:off x="5156119" y="9457753"/>
            <a:ext cx="115702" cy="3636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6" name="矩形 315"/>
          <p:cNvSpPr/>
          <p:nvPr/>
        </p:nvSpPr>
        <p:spPr>
          <a:xfrm>
            <a:off x="3234241" y="9851898"/>
            <a:ext cx="111646" cy="6098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7" name="群組 316"/>
          <p:cNvGrpSpPr/>
          <p:nvPr/>
        </p:nvGrpSpPr>
        <p:grpSpPr>
          <a:xfrm flipH="1">
            <a:off x="3354076" y="9915637"/>
            <a:ext cx="277129" cy="152400"/>
            <a:chOff x="7076661" y="2683565"/>
            <a:chExt cx="277129" cy="152400"/>
          </a:xfrm>
        </p:grpSpPr>
        <p:cxnSp>
          <p:nvCxnSpPr>
            <p:cNvPr id="318" name="直線單箭頭接點 317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接點 319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文字方塊 320"/>
          <p:cNvSpPr txBox="1"/>
          <p:nvPr/>
        </p:nvSpPr>
        <p:spPr>
          <a:xfrm>
            <a:off x="3594681" y="10513004"/>
            <a:ext cx="864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Create Offer</a:t>
            </a:r>
            <a:endParaRPr lang="zh-TW" altLang="en-US" sz="1050" dirty="0"/>
          </a:p>
        </p:txBody>
      </p:sp>
      <p:sp>
        <p:nvSpPr>
          <p:cNvPr id="322" name="矩形 321"/>
          <p:cNvSpPr/>
          <p:nvPr/>
        </p:nvSpPr>
        <p:spPr>
          <a:xfrm>
            <a:off x="3246106" y="10510338"/>
            <a:ext cx="88205" cy="478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3" name="群組 322"/>
          <p:cNvGrpSpPr/>
          <p:nvPr/>
        </p:nvGrpSpPr>
        <p:grpSpPr>
          <a:xfrm flipH="1">
            <a:off x="3357990" y="10574077"/>
            <a:ext cx="277129" cy="152400"/>
            <a:chOff x="7076661" y="2683565"/>
            <a:chExt cx="277129" cy="152400"/>
          </a:xfrm>
        </p:grpSpPr>
        <p:cxnSp>
          <p:nvCxnSpPr>
            <p:cNvPr id="324" name="直線單箭頭接點 323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線接點 324"/>
            <p:cNvCxnSpPr/>
            <p:nvPr/>
          </p:nvCxnSpPr>
          <p:spPr>
            <a:xfrm flipV="1">
              <a:off x="7076661" y="2683565"/>
              <a:ext cx="0" cy="1524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線接點 325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矩形 326"/>
          <p:cNvSpPr/>
          <p:nvPr/>
        </p:nvSpPr>
        <p:spPr>
          <a:xfrm>
            <a:off x="3239372" y="11342794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8" name="矩形 327"/>
          <p:cNvSpPr/>
          <p:nvPr/>
        </p:nvSpPr>
        <p:spPr>
          <a:xfrm>
            <a:off x="3246106" y="11742101"/>
            <a:ext cx="84115" cy="85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9" name="矩形 328"/>
          <p:cNvSpPr/>
          <p:nvPr/>
        </p:nvSpPr>
        <p:spPr>
          <a:xfrm>
            <a:off x="3240505" y="12957335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6" name="文字方塊 335"/>
          <p:cNvSpPr txBox="1"/>
          <p:nvPr/>
        </p:nvSpPr>
        <p:spPr>
          <a:xfrm>
            <a:off x="4139646" y="10690038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Offer SDP</a:t>
            </a:r>
            <a:endParaRPr lang="zh-TW" altLang="en-US" sz="1050" dirty="0"/>
          </a:p>
        </p:txBody>
      </p:sp>
      <p:cxnSp>
        <p:nvCxnSpPr>
          <p:cNvPr id="337" name="直線單箭頭接點 336"/>
          <p:cNvCxnSpPr/>
          <p:nvPr/>
        </p:nvCxnSpPr>
        <p:spPr>
          <a:xfrm flipH="1" flipV="1">
            <a:off x="3330222" y="11457661"/>
            <a:ext cx="1834705" cy="2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文字方塊 337"/>
          <p:cNvSpPr txBox="1"/>
          <p:nvPr/>
        </p:nvSpPr>
        <p:spPr>
          <a:xfrm>
            <a:off x="3842779" y="11214828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Answer SDP</a:t>
            </a:r>
            <a:endParaRPr lang="zh-TW" altLang="en-US" sz="1050" dirty="0"/>
          </a:p>
        </p:txBody>
      </p:sp>
      <p:cxnSp>
        <p:nvCxnSpPr>
          <p:cNvPr id="339" name="直線單箭頭接點 338"/>
          <p:cNvCxnSpPr/>
          <p:nvPr/>
        </p:nvCxnSpPr>
        <p:spPr>
          <a:xfrm>
            <a:off x="3350226" y="11861794"/>
            <a:ext cx="182338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字方塊 339"/>
          <p:cNvSpPr txBox="1"/>
          <p:nvPr/>
        </p:nvSpPr>
        <p:spPr>
          <a:xfrm>
            <a:off x="3797026" y="11634396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Candidate</a:t>
            </a:r>
            <a:endParaRPr lang="zh-TW" altLang="en-US" sz="1050" dirty="0"/>
          </a:p>
        </p:txBody>
      </p:sp>
      <p:cxnSp>
        <p:nvCxnSpPr>
          <p:cNvPr id="341" name="直線單箭頭接點 340"/>
          <p:cNvCxnSpPr/>
          <p:nvPr/>
        </p:nvCxnSpPr>
        <p:spPr>
          <a:xfrm flipH="1" flipV="1">
            <a:off x="3339342" y="12563282"/>
            <a:ext cx="1825585" cy="2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文字方塊 341"/>
          <p:cNvSpPr txBox="1"/>
          <p:nvPr/>
        </p:nvSpPr>
        <p:spPr>
          <a:xfrm>
            <a:off x="3826776" y="12326343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Relay Candidate</a:t>
            </a:r>
            <a:endParaRPr lang="zh-TW" altLang="en-US" sz="1050" dirty="0"/>
          </a:p>
        </p:txBody>
      </p:sp>
      <p:cxnSp>
        <p:nvCxnSpPr>
          <p:cNvPr id="343" name="直線單箭頭接點 342"/>
          <p:cNvCxnSpPr>
            <a:stCxn id="329" idx="3"/>
            <a:endCxn id="432" idx="1"/>
          </p:cNvCxnSpPr>
          <p:nvPr/>
        </p:nvCxnSpPr>
        <p:spPr>
          <a:xfrm flipV="1">
            <a:off x="3335444" y="13096565"/>
            <a:ext cx="7192158" cy="567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字方塊 343"/>
          <p:cNvSpPr txBox="1"/>
          <p:nvPr/>
        </p:nvSpPr>
        <p:spPr>
          <a:xfrm>
            <a:off x="6133878" y="12837417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P2P Connect</a:t>
            </a:r>
            <a:endParaRPr lang="zh-TW" altLang="en-US" sz="1050" dirty="0"/>
          </a:p>
        </p:txBody>
      </p:sp>
      <p:cxnSp>
        <p:nvCxnSpPr>
          <p:cNvPr id="345" name="直線單箭頭接點 344"/>
          <p:cNvCxnSpPr/>
          <p:nvPr/>
        </p:nvCxnSpPr>
        <p:spPr>
          <a:xfrm>
            <a:off x="3346657" y="10903627"/>
            <a:ext cx="1825029" cy="699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矩形 345"/>
          <p:cNvSpPr/>
          <p:nvPr/>
        </p:nvSpPr>
        <p:spPr>
          <a:xfrm>
            <a:off x="5160724" y="10874674"/>
            <a:ext cx="106761" cy="1787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矩形 346"/>
          <p:cNvSpPr/>
          <p:nvPr/>
        </p:nvSpPr>
        <p:spPr>
          <a:xfrm>
            <a:off x="5173607" y="11444906"/>
            <a:ext cx="85927" cy="1161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7" name="直線單箭頭接點 406"/>
          <p:cNvCxnSpPr>
            <a:stCxn id="346" idx="3"/>
          </p:cNvCxnSpPr>
          <p:nvPr/>
        </p:nvCxnSpPr>
        <p:spPr>
          <a:xfrm>
            <a:off x="5267485" y="10964042"/>
            <a:ext cx="5232876" cy="2449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矩形 407"/>
          <p:cNvSpPr/>
          <p:nvPr/>
        </p:nvSpPr>
        <p:spPr>
          <a:xfrm>
            <a:off x="10526179" y="10913900"/>
            <a:ext cx="110391" cy="659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9" name="文字方塊 408"/>
          <p:cNvSpPr txBox="1"/>
          <p:nvPr/>
        </p:nvSpPr>
        <p:spPr>
          <a:xfrm>
            <a:off x="10905869" y="11075908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Answer</a:t>
            </a:r>
            <a:endParaRPr lang="zh-TW" altLang="en-US" sz="1050" dirty="0"/>
          </a:p>
        </p:txBody>
      </p:sp>
      <p:grpSp>
        <p:nvGrpSpPr>
          <p:cNvPr id="410" name="群組 409"/>
          <p:cNvGrpSpPr/>
          <p:nvPr/>
        </p:nvGrpSpPr>
        <p:grpSpPr>
          <a:xfrm flipH="1">
            <a:off x="10646355" y="10984176"/>
            <a:ext cx="277129" cy="406846"/>
            <a:chOff x="7076661" y="2429119"/>
            <a:chExt cx="277129" cy="406846"/>
          </a:xfrm>
        </p:grpSpPr>
        <p:cxnSp>
          <p:nvCxnSpPr>
            <p:cNvPr id="411" name="直線單箭頭接點 41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接點 411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接點 412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文字方塊 418"/>
          <p:cNvSpPr txBox="1"/>
          <p:nvPr/>
        </p:nvSpPr>
        <p:spPr>
          <a:xfrm>
            <a:off x="8260118" y="10716272"/>
            <a:ext cx="1043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Relay Offer SDP</a:t>
            </a:r>
            <a:endParaRPr lang="zh-TW" altLang="en-US" sz="1050" dirty="0"/>
          </a:p>
        </p:txBody>
      </p:sp>
      <p:cxnSp>
        <p:nvCxnSpPr>
          <p:cNvPr id="420" name="直線單箭頭接點 419"/>
          <p:cNvCxnSpPr/>
          <p:nvPr/>
        </p:nvCxnSpPr>
        <p:spPr>
          <a:xfrm flipH="1">
            <a:off x="5257971" y="11464426"/>
            <a:ext cx="5257256" cy="56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文字方塊 420"/>
          <p:cNvSpPr txBox="1"/>
          <p:nvPr/>
        </p:nvSpPr>
        <p:spPr>
          <a:xfrm>
            <a:off x="8252361" y="11230123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Answer SDP</a:t>
            </a:r>
            <a:endParaRPr lang="zh-TW" altLang="en-US" sz="1050" dirty="0"/>
          </a:p>
        </p:txBody>
      </p:sp>
      <p:cxnSp>
        <p:nvCxnSpPr>
          <p:cNvPr id="422" name="直線單箭頭接點 421"/>
          <p:cNvCxnSpPr/>
          <p:nvPr/>
        </p:nvCxnSpPr>
        <p:spPr>
          <a:xfrm>
            <a:off x="5251179" y="11888187"/>
            <a:ext cx="5264048" cy="33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文字方塊 422"/>
          <p:cNvSpPr txBox="1"/>
          <p:nvPr/>
        </p:nvSpPr>
        <p:spPr>
          <a:xfrm>
            <a:off x="8386562" y="11637269"/>
            <a:ext cx="1086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Relay Candidate</a:t>
            </a:r>
            <a:endParaRPr lang="zh-TW" altLang="en-US" sz="1050" dirty="0"/>
          </a:p>
        </p:txBody>
      </p:sp>
      <p:sp>
        <p:nvSpPr>
          <p:cNvPr id="424" name="矩形 423"/>
          <p:cNvSpPr/>
          <p:nvPr/>
        </p:nvSpPr>
        <p:spPr>
          <a:xfrm>
            <a:off x="10527539" y="11828402"/>
            <a:ext cx="118815" cy="7925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5" name="文字方塊 424"/>
          <p:cNvSpPr txBox="1"/>
          <p:nvPr/>
        </p:nvSpPr>
        <p:spPr>
          <a:xfrm>
            <a:off x="10951669" y="12072427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Add Candidate</a:t>
            </a:r>
            <a:endParaRPr lang="zh-TW" altLang="en-US" sz="1050" dirty="0"/>
          </a:p>
        </p:txBody>
      </p:sp>
      <p:cxnSp>
        <p:nvCxnSpPr>
          <p:cNvPr id="430" name="直線單箭頭接點 429"/>
          <p:cNvCxnSpPr/>
          <p:nvPr/>
        </p:nvCxnSpPr>
        <p:spPr>
          <a:xfrm flipH="1">
            <a:off x="5264947" y="12575026"/>
            <a:ext cx="524688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文字方塊 430"/>
          <p:cNvSpPr txBox="1"/>
          <p:nvPr/>
        </p:nvSpPr>
        <p:spPr>
          <a:xfrm>
            <a:off x="8384249" y="12351588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Send Candidate</a:t>
            </a:r>
            <a:endParaRPr lang="zh-TW" altLang="en-US" sz="1050" dirty="0"/>
          </a:p>
        </p:txBody>
      </p:sp>
      <p:sp>
        <p:nvSpPr>
          <p:cNvPr id="432" name="矩形 431"/>
          <p:cNvSpPr/>
          <p:nvPr/>
        </p:nvSpPr>
        <p:spPr>
          <a:xfrm>
            <a:off x="10527602" y="12956346"/>
            <a:ext cx="98872" cy="2804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2" name="群組 451"/>
          <p:cNvGrpSpPr/>
          <p:nvPr/>
        </p:nvGrpSpPr>
        <p:grpSpPr>
          <a:xfrm flipH="1">
            <a:off x="10671361" y="11888187"/>
            <a:ext cx="283488" cy="677191"/>
            <a:chOff x="7070302" y="2683565"/>
            <a:chExt cx="283488" cy="677191"/>
          </a:xfrm>
        </p:grpSpPr>
        <p:cxnSp>
          <p:nvCxnSpPr>
            <p:cNvPr id="453" name="直線單箭頭接點 452"/>
            <p:cNvCxnSpPr/>
            <p:nvPr/>
          </p:nvCxnSpPr>
          <p:spPr>
            <a:xfrm>
              <a:off x="7076661" y="3360756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線接點 453"/>
            <p:cNvCxnSpPr/>
            <p:nvPr/>
          </p:nvCxnSpPr>
          <p:spPr>
            <a:xfrm flipV="1">
              <a:off x="7070302" y="2683565"/>
              <a:ext cx="6359" cy="676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線接點 454"/>
            <p:cNvCxnSpPr/>
            <p:nvPr/>
          </p:nvCxnSpPr>
          <p:spPr>
            <a:xfrm>
              <a:off x="7076661" y="2683565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6" name="群組 455"/>
          <p:cNvGrpSpPr/>
          <p:nvPr/>
        </p:nvGrpSpPr>
        <p:grpSpPr>
          <a:xfrm flipH="1">
            <a:off x="8103370" y="5986143"/>
            <a:ext cx="277129" cy="406846"/>
            <a:chOff x="7076661" y="2429119"/>
            <a:chExt cx="277129" cy="406846"/>
          </a:xfrm>
        </p:grpSpPr>
        <p:cxnSp>
          <p:nvCxnSpPr>
            <p:cNvPr id="457" name="直線單箭頭接點 456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線接點 457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線接點 458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04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直線接點 193"/>
          <p:cNvCxnSpPr/>
          <p:nvPr/>
        </p:nvCxnSpPr>
        <p:spPr>
          <a:xfrm>
            <a:off x="3283475" y="827314"/>
            <a:ext cx="0" cy="8072846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接點 238"/>
          <p:cNvCxnSpPr>
            <a:stCxn id="4" idx="2"/>
            <a:endCxn id="126" idx="0"/>
          </p:cNvCxnSpPr>
          <p:nvPr/>
        </p:nvCxnSpPr>
        <p:spPr>
          <a:xfrm flipH="1">
            <a:off x="2440365" y="1065474"/>
            <a:ext cx="4996" cy="2664981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接點 301"/>
          <p:cNvCxnSpPr/>
          <p:nvPr/>
        </p:nvCxnSpPr>
        <p:spPr>
          <a:xfrm>
            <a:off x="3283475" y="1073426"/>
            <a:ext cx="0" cy="7934002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接點 242"/>
          <p:cNvCxnSpPr/>
          <p:nvPr/>
        </p:nvCxnSpPr>
        <p:spPr>
          <a:xfrm flipH="1">
            <a:off x="8064209" y="1073426"/>
            <a:ext cx="1" cy="7934002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463484" y="580444"/>
            <a:ext cx="1963753" cy="4850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Unity Server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105639" y="579961"/>
            <a:ext cx="1341556" cy="485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Client1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9605260" y="573711"/>
            <a:ext cx="1288628" cy="4850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Client2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673750" y="1073426"/>
            <a:ext cx="0" cy="7934002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4479237" y="580444"/>
            <a:ext cx="1477617" cy="48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Signal Server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flipH="1">
            <a:off x="5208771" y="1065474"/>
            <a:ext cx="1" cy="794195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7411282" y="1065475"/>
            <a:ext cx="1" cy="794195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9871841" y="1074897"/>
            <a:ext cx="1" cy="800814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22065" y="1796977"/>
            <a:ext cx="103367" cy="4293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57084" y="1876487"/>
            <a:ext cx="102450" cy="390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362080" y="1872812"/>
            <a:ext cx="104633" cy="208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3436615" y="166909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</a:t>
            </a:r>
            <a:endParaRPr lang="zh-TW" altLang="en-US" sz="1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447607" y="2842879"/>
            <a:ext cx="1314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Relay Offer SDP</a:t>
            </a:r>
            <a:endParaRPr lang="zh-TW" altLang="en-US" sz="1400" dirty="0"/>
          </a:p>
        </p:txBody>
      </p:sp>
      <p:cxnSp>
        <p:nvCxnSpPr>
          <p:cNvPr id="40" name="直線單箭頭接點 39"/>
          <p:cNvCxnSpPr/>
          <p:nvPr/>
        </p:nvCxnSpPr>
        <p:spPr>
          <a:xfrm flipH="1" flipV="1">
            <a:off x="5259731" y="1946025"/>
            <a:ext cx="2094256" cy="91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819555" y="2248174"/>
            <a:ext cx="101720" cy="26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stCxn id="50" idx="1"/>
          </p:cNvCxnSpPr>
          <p:nvPr/>
        </p:nvCxnSpPr>
        <p:spPr>
          <a:xfrm flipH="1" flipV="1">
            <a:off x="5260656" y="2375642"/>
            <a:ext cx="4558899" cy="373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5893348" y="1684717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Connect(Send1)</a:t>
            </a:r>
            <a:endParaRPr lang="zh-TW" altLang="en-US" sz="1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5932926" y="2136641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Connect(Send2)</a:t>
            </a:r>
            <a:endParaRPr lang="zh-TW" altLang="en-US" sz="1400" dirty="0"/>
          </a:p>
        </p:txBody>
      </p:sp>
      <p:sp>
        <p:nvSpPr>
          <p:cNvPr id="90" name="矩形 89"/>
          <p:cNvSpPr/>
          <p:nvPr/>
        </p:nvSpPr>
        <p:spPr>
          <a:xfrm>
            <a:off x="7367724" y="2986111"/>
            <a:ext cx="93287" cy="225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174701" y="3014877"/>
            <a:ext cx="93172" cy="1734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/>
          <p:cNvCxnSpPr/>
          <p:nvPr/>
        </p:nvCxnSpPr>
        <p:spPr>
          <a:xfrm flipH="1" flipV="1">
            <a:off x="5275824" y="3023890"/>
            <a:ext cx="2094256" cy="91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791844" y="5728716"/>
            <a:ext cx="119056" cy="29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5242323" y="2768233"/>
            <a:ext cx="1284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 Offer SDP</a:t>
            </a:r>
            <a:endParaRPr lang="zh-TW" altLang="en-US" sz="1400" dirty="0"/>
          </a:p>
        </p:txBody>
      </p:sp>
      <p:cxnSp>
        <p:nvCxnSpPr>
          <p:cNvPr id="106" name="直線單箭頭接點 105"/>
          <p:cNvCxnSpPr/>
          <p:nvPr/>
        </p:nvCxnSpPr>
        <p:spPr>
          <a:xfrm flipH="1">
            <a:off x="1731122" y="3100329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1630404" y="3108728"/>
            <a:ext cx="83701" cy="4507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>
            <a:off x="1915537" y="3273871"/>
            <a:ext cx="1133839" cy="3221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Unity_User1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20" name="直線單箭頭接點 119"/>
          <p:cNvCxnSpPr/>
          <p:nvPr/>
        </p:nvCxnSpPr>
        <p:spPr>
          <a:xfrm>
            <a:off x="1714105" y="3449413"/>
            <a:ext cx="2014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6" idx="2"/>
          </p:cNvCxnSpPr>
          <p:nvPr/>
        </p:nvCxnSpPr>
        <p:spPr>
          <a:xfrm flipH="1">
            <a:off x="2438789" y="3959059"/>
            <a:ext cx="1576" cy="5048369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384258" y="3730455"/>
            <a:ext cx="112214" cy="2286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2496472" y="3869322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3666378" y="3613256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</a:t>
            </a:r>
            <a:endParaRPr lang="zh-TW" altLang="en-US" sz="1400" dirty="0"/>
          </a:p>
        </p:txBody>
      </p:sp>
      <p:sp>
        <p:nvSpPr>
          <p:cNvPr id="129" name="矩形 128"/>
          <p:cNvSpPr/>
          <p:nvPr/>
        </p:nvSpPr>
        <p:spPr>
          <a:xfrm>
            <a:off x="5151783" y="3770159"/>
            <a:ext cx="99396" cy="2289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2394153" y="4133940"/>
            <a:ext cx="90743" cy="3280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7" name="直線單箭頭接點 146"/>
          <p:cNvCxnSpPr/>
          <p:nvPr/>
        </p:nvCxnSpPr>
        <p:spPr>
          <a:xfrm>
            <a:off x="2498086" y="4319779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158186" y="4283255"/>
            <a:ext cx="106761" cy="1787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3459901" y="4040706"/>
            <a:ext cx="1284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 Offer SDP</a:t>
            </a:r>
            <a:endParaRPr lang="zh-TW" altLang="en-US" sz="1400" dirty="0"/>
          </a:p>
        </p:txBody>
      </p:sp>
      <p:cxnSp>
        <p:nvCxnSpPr>
          <p:cNvPr id="150" name="直線單箭頭接點 149"/>
          <p:cNvCxnSpPr>
            <a:stCxn id="148" idx="3"/>
          </p:cNvCxnSpPr>
          <p:nvPr/>
        </p:nvCxnSpPr>
        <p:spPr>
          <a:xfrm>
            <a:off x="5264947" y="4372623"/>
            <a:ext cx="2725001" cy="231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8003438" y="4309578"/>
            <a:ext cx="110391" cy="659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字方塊 163"/>
          <p:cNvSpPr txBox="1"/>
          <p:nvPr/>
        </p:nvSpPr>
        <p:spPr>
          <a:xfrm>
            <a:off x="8447195" y="4412170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Create Answer</a:t>
            </a:r>
            <a:endParaRPr lang="zh-TW" altLang="en-US" sz="1050" dirty="0"/>
          </a:p>
        </p:txBody>
      </p:sp>
      <p:sp>
        <p:nvSpPr>
          <p:cNvPr id="174" name="文字方塊 173"/>
          <p:cNvSpPr txBox="1"/>
          <p:nvPr/>
        </p:nvSpPr>
        <p:spPr>
          <a:xfrm>
            <a:off x="5734992" y="4088500"/>
            <a:ext cx="1314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Relay Offer SDP</a:t>
            </a:r>
            <a:endParaRPr lang="zh-TW" altLang="en-US" sz="1400" dirty="0"/>
          </a:p>
        </p:txBody>
      </p:sp>
      <p:cxnSp>
        <p:nvCxnSpPr>
          <p:cNvPr id="175" name="直線單箭頭接點 174"/>
          <p:cNvCxnSpPr/>
          <p:nvPr/>
        </p:nvCxnSpPr>
        <p:spPr>
          <a:xfrm flipH="1">
            <a:off x="5256190" y="4761327"/>
            <a:ext cx="2738362" cy="1130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/>
          <p:cNvSpPr txBox="1"/>
          <p:nvPr/>
        </p:nvSpPr>
        <p:spPr>
          <a:xfrm>
            <a:off x="5729664" y="4474243"/>
            <a:ext cx="1458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 Answer SDP</a:t>
            </a:r>
            <a:endParaRPr lang="zh-TW" altLang="en-US" sz="1400" dirty="0"/>
          </a:p>
        </p:txBody>
      </p:sp>
      <p:cxnSp>
        <p:nvCxnSpPr>
          <p:cNvPr id="178" name="直線單箭頭接點 177"/>
          <p:cNvCxnSpPr/>
          <p:nvPr/>
        </p:nvCxnSpPr>
        <p:spPr>
          <a:xfrm flipH="1" flipV="1">
            <a:off x="2478532" y="4756727"/>
            <a:ext cx="2679341" cy="46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326485" y="4484755"/>
            <a:ext cx="1488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Relay Answer SDP</a:t>
            </a:r>
            <a:endParaRPr lang="zh-TW" altLang="en-US" sz="1400" dirty="0"/>
          </a:p>
        </p:txBody>
      </p:sp>
      <p:sp>
        <p:nvSpPr>
          <p:cNvPr id="182" name="矩形 181"/>
          <p:cNvSpPr/>
          <p:nvPr/>
        </p:nvSpPr>
        <p:spPr>
          <a:xfrm>
            <a:off x="2392023" y="4654173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圓角矩形 203"/>
          <p:cNvSpPr/>
          <p:nvPr/>
        </p:nvSpPr>
        <p:spPr>
          <a:xfrm>
            <a:off x="7768913" y="1128099"/>
            <a:ext cx="678282" cy="3891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User1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7" name="文字方塊 206"/>
          <p:cNvSpPr txBox="1"/>
          <p:nvPr/>
        </p:nvSpPr>
        <p:spPr>
          <a:xfrm>
            <a:off x="5923806" y="192454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Connect(User1)</a:t>
            </a:r>
            <a:endParaRPr lang="zh-TW" altLang="en-US" sz="1400" dirty="0"/>
          </a:p>
        </p:txBody>
      </p:sp>
      <p:sp>
        <p:nvSpPr>
          <p:cNvPr id="232" name="矩形 231"/>
          <p:cNvSpPr/>
          <p:nvPr/>
        </p:nvSpPr>
        <p:spPr>
          <a:xfrm>
            <a:off x="2391090" y="5119335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矩形 232"/>
          <p:cNvSpPr/>
          <p:nvPr/>
        </p:nvSpPr>
        <p:spPr>
          <a:xfrm>
            <a:off x="8004861" y="5135618"/>
            <a:ext cx="98872" cy="2804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單箭頭接點 234"/>
          <p:cNvCxnSpPr>
            <a:stCxn id="232" idx="3"/>
            <a:endCxn id="233" idx="1"/>
          </p:cNvCxnSpPr>
          <p:nvPr/>
        </p:nvCxnSpPr>
        <p:spPr>
          <a:xfrm>
            <a:off x="2486029" y="5264235"/>
            <a:ext cx="5518832" cy="1160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字方塊 236"/>
          <p:cNvSpPr txBox="1"/>
          <p:nvPr/>
        </p:nvSpPr>
        <p:spPr>
          <a:xfrm>
            <a:off x="4004135" y="4956531"/>
            <a:ext cx="1413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P2P Connect</a:t>
            </a:r>
            <a:endParaRPr lang="zh-TW" altLang="en-US" sz="1400" dirty="0"/>
          </a:p>
        </p:txBody>
      </p:sp>
      <p:sp>
        <p:nvSpPr>
          <p:cNvPr id="245" name="圓角矩形 244"/>
          <p:cNvSpPr/>
          <p:nvPr/>
        </p:nvSpPr>
        <p:spPr>
          <a:xfrm>
            <a:off x="7105639" y="1127734"/>
            <a:ext cx="583278" cy="3895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Send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725432" y="1924202"/>
            <a:ext cx="343165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46"/>
          <p:cNvSpPr/>
          <p:nvPr/>
        </p:nvSpPr>
        <p:spPr>
          <a:xfrm>
            <a:off x="8025726" y="2057726"/>
            <a:ext cx="84438" cy="208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2" name="直線接點 251"/>
          <p:cNvCxnSpPr/>
          <p:nvPr/>
        </p:nvCxnSpPr>
        <p:spPr>
          <a:xfrm flipH="1">
            <a:off x="10574229" y="1058741"/>
            <a:ext cx="1" cy="8024299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圓角矩形 252"/>
          <p:cNvSpPr/>
          <p:nvPr/>
        </p:nvSpPr>
        <p:spPr>
          <a:xfrm>
            <a:off x="10241879" y="1120661"/>
            <a:ext cx="652009" cy="415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User1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54" name="圓角矩形 253"/>
          <p:cNvSpPr/>
          <p:nvPr/>
        </p:nvSpPr>
        <p:spPr>
          <a:xfrm>
            <a:off x="9605260" y="1136198"/>
            <a:ext cx="583278" cy="3895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Send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56" name="直線單箭頭接點 255"/>
          <p:cNvCxnSpPr>
            <a:stCxn id="247" idx="1"/>
          </p:cNvCxnSpPr>
          <p:nvPr/>
        </p:nvCxnSpPr>
        <p:spPr>
          <a:xfrm flipH="1" flipV="1">
            <a:off x="5260449" y="2154064"/>
            <a:ext cx="2765277" cy="7672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矩形 258"/>
          <p:cNvSpPr/>
          <p:nvPr/>
        </p:nvSpPr>
        <p:spPr>
          <a:xfrm>
            <a:off x="5158411" y="2299230"/>
            <a:ext cx="102450" cy="3907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0" name="矩形 259"/>
          <p:cNvSpPr/>
          <p:nvPr/>
        </p:nvSpPr>
        <p:spPr>
          <a:xfrm>
            <a:off x="10503309" y="2466770"/>
            <a:ext cx="101720" cy="26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1" name="直線單箭頭接點 260"/>
          <p:cNvCxnSpPr>
            <a:stCxn id="260" idx="1"/>
          </p:cNvCxnSpPr>
          <p:nvPr/>
        </p:nvCxnSpPr>
        <p:spPr>
          <a:xfrm flipH="1" flipV="1">
            <a:off x="5264947" y="2585844"/>
            <a:ext cx="5238362" cy="1212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字方塊 261"/>
          <p:cNvSpPr txBox="1"/>
          <p:nvPr/>
        </p:nvSpPr>
        <p:spPr>
          <a:xfrm>
            <a:off x="5964133" y="234666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Connect(User2)</a:t>
            </a:r>
            <a:endParaRPr lang="zh-TW" altLang="en-US" sz="1400" dirty="0"/>
          </a:p>
        </p:txBody>
      </p:sp>
      <p:sp>
        <p:nvSpPr>
          <p:cNvPr id="294" name="文字方塊 293"/>
          <p:cNvSpPr txBox="1"/>
          <p:nvPr/>
        </p:nvSpPr>
        <p:spPr>
          <a:xfrm>
            <a:off x="3354076" y="5607811"/>
            <a:ext cx="197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Relay Offer SDP</a:t>
            </a:r>
            <a:endParaRPr lang="zh-TW" altLang="en-US" sz="1400" dirty="0"/>
          </a:p>
        </p:txBody>
      </p:sp>
      <p:sp>
        <p:nvSpPr>
          <p:cNvPr id="295" name="矩形 294"/>
          <p:cNvSpPr/>
          <p:nvPr/>
        </p:nvSpPr>
        <p:spPr>
          <a:xfrm>
            <a:off x="5150642" y="5833299"/>
            <a:ext cx="121848" cy="221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6" name="直線單箭頭接點 295"/>
          <p:cNvCxnSpPr/>
          <p:nvPr/>
        </p:nvCxnSpPr>
        <p:spPr>
          <a:xfrm flipH="1" flipV="1">
            <a:off x="5277165" y="5842313"/>
            <a:ext cx="4508697" cy="459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字方塊 296"/>
          <p:cNvSpPr txBox="1"/>
          <p:nvPr/>
        </p:nvSpPr>
        <p:spPr>
          <a:xfrm>
            <a:off x="5779954" y="5541860"/>
            <a:ext cx="1925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Send Offer SDP</a:t>
            </a:r>
            <a:endParaRPr lang="zh-TW" altLang="en-US" sz="1400" dirty="0"/>
          </a:p>
        </p:txBody>
      </p:sp>
      <p:cxnSp>
        <p:nvCxnSpPr>
          <p:cNvPr id="298" name="直線單箭頭接點 297"/>
          <p:cNvCxnSpPr/>
          <p:nvPr/>
        </p:nvCxnSpPr>
        <p:spPr>
          <a:xfrm flipH="1">
            <a:off x="1732463" y="5918751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矩形 298"/>
          <p:cNvSpPr/>
          <p:nvPr/>
        </p:nvSpPr>
        <p:spPr>
          <a:xfrm>
            <a:off x="1631745" y="5876350"/>
            <a:ext cx="83701" cy="4507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0" name="圓角矩形 309"/>
          <p:cNvSpPr/>
          <p:nvPr/>
        </p:nvSpPr>
        <p:spPr>
          <a:xfrm>
            <a:off x="2756614" y="6092437"/>
            <a:ext cx="1119646" cy="32213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Unity_User2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311" name="直線單箭頭接點 310"/>
          <p:cNvCxnSpPr/>
          <p:nvPr/>
        </p:nvCxnSpPr>
        <p:spPr>
          <a:xfrm>
            <a:off x="1732463" y="6267979"/>
            <a:ext cx="102415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矩形 311"/>
          <p:cNvSpPr/>
          <p:nvPr/>
        </p:nvSpPr>
        <p:spPr>
          <a:xfrm>
            <a:off x="3233673" y="6511314"/>
            <a:ext cx="112214" cy="3239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3" name="直線單箭頭接點 312"/>
          <p:cNvCxnSpPr/>
          <p:nvPr/>
        </p:nvCxnSpPr>
        <p:spPr>
          <a:xfrm>
            <a:off x="3345887" y="6650182"/>
            <a:ext cx="180589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文字方塊 313"/>
          <p:cNvSpPr txBox="1"/>
          <p:nvPr/>
        </p:nvSpPr>
        <p:spPr>
          <a:xfrm>
            <a:off x="3902031" y="6357425"/>
            <a:ext cx="95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Connect</a:t>
            </a:r>
            <a:endParaRPr lang="zh-TW" altLang="en-US" sz="1400" dirty="0"/>
          </a:p>
        </p:txBody>
      </p:sp>
      <p:sp>
        <p:nvSpPr>
          <p:cNvPr id="315" name="矩形 314"/>
          <p:cNvSpPr/>
          <p:nvPr/>
        </p:nvSpPr>
        <p:spPr>
          <a:xfrm>
            <a:off x="5130718" y="6535230"/>
            <a:ext cx="149701" cy="3174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2" name="矩形 321"/>
          <p:cNvSpPr/>
          <p:nvPr/>
        </p:nvSpPr>
        <p:spPr>
          <a:xfrm>
            <a:off x="3246106" y="7287462"/>
            <a:ext cx="106987" cy="2654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7" name="矩形 326"/>
          <p:cNvSpPr/>
          <p:nvPr/>
        </p:nvSpPr>
        <p:spPr>
          <a:xfrm>
            <a:off x="3239372" y="7907190"/>
            <a:ext cx="94939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9" name="矩形 328"/>
          <p:cNvSpPr/>
          <p:nvPr/>
        </p:nvSpPr>
        <p:spPr>
          <a:xfrm>
            <a:off x="3228533" y="8383078"/>
            <a:ext cx="115994" cy="289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36" name="文字方塊 335"/>
          <p:cNvSpPr txBox="1"/>
          <p:nvPr/>
        </p:nvSpPr>
        <p:spPr>
          <a:xfrm>
            <a:off x="3599045" y="7133227"/>
            <a:ext cx="1284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 Offer SDP</a:t>
            </a:r>
            <a:endParaRPr lang="zh-TW" altLang="en-US" sz="1400" dirty="0"/>
          </a:p>
        </p:txBody>
      </p:sp>
      <p:cxnSp>
        <p:nvCxnSpPr>
          <p:cNvPr id="337" name="直線單箭頭接點 336"/>
          <p:cNvCxnSpPr/>
          <p:nvPr/>
        </p:nvCxnSpPr>
        <p:spPr>
          <a:xfrm flipH="1" flipV="1">
            <a:off x="3330222" y="8022057"/>
            <a:ext cx="1834705" cy="2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文字方塊 337"/>
          <p:cNvSpPr txBox="1"/>
          <p:nvPr/>
        </p:nvSpPr>
        <p:spPr>
          <a:xfrm>
            <a:off x="3545501" y="7711284"/>
            <a:ext cx="1488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Relay Answer SDP</a:t>
            </a:r>
            <a:endParaRPr lang="zh-TW" altLang="en-US" sz="1400" dirty="0"/>
          </a:p>
        </p:txBody>
      </p:sp>
      <p:cxnSp>
        <p:nvCxnSpPr>
          <p:cNvPr id="343" name="直線單箭頭接點 342"/>
          <p:cNvCxnSpPr>
            <a:stCxn id="329" idx="3"/>
            <a:endCxn id="432" idx="1"/>
          </p:cNvCxnSpPr>
          <p:nvPr/>
        </p:nvCxnSpPr>
        <p:spPr>
          <a:xfrm flipV="1">
            <a:off x="3344527" y="8522308"/>
            <a:ext cx="7171102" cy="567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字方塊 343"/>
          <p:cNvSpPr txBox="1"/>
          <p:nvPr/>
        </p:nvSpPr>
        <p:spPr>
          <a:xfrm>
            <a:off x="6121906" y="8263160"/>
            <a:ext cx="1327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P2P Connect</a:t>
            </a:r>
            <a:endParaRPr lang="zh-TW" altLang="en-US" sz="1400" dirty="0"/>
          </a:p>
        </p:txBody>
      </p:sp>
      <p:cxnSp>
        <p:nvCxnSpPr>
          <p:cNvPr id="345" name="直線單箭頭接點 344"/>
          <p:cNvCxnSpPr/>
          <p:nvPr/>
        </p:nvCxnSpPr>
        <p:spPr>
          <a:xfrm>
            <a:off x="3346657" y="7468023"/>
            <a:ext cx="1825029" cy="699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矩形 345"/>
          <p:cNvSpPr/>
          <p:nvPr/>
        </p:nvSpPr>
        <p:spPr>
          <a:xfrm>
            <a:off x="5160724" y="7439070"/>
            <a:ext cx="106761" cy="1787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47" name="矩形 346"/>
          <p:cNvSpPr/>
          <p:nvPr/>
        </p:nvSpPr>
        <p:spPr>
          <a:xfrm>
            <a:off x="5173608" y="8009302"/>
            <a:ext cx="84364" cy="2791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407" name="直線單箭頭接點 406"/>
          <p:cNvCxnSpPr>
            <a:stCxn id="346" idx="3"/>
          </p:cNvCxnSpPr>
          <p:nvPr/>
        </p:nvCxnSpPr>
        <p:spPr>
          <a:xfrm>
            <a:off x="5267485" y="7528438"/>
            <a:ext cx="5232876" cy="2449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矩形 407"/>
          <p:cNvSpPr/>
          <p:nvPr/>
        </p:nvSpPr>
        <p:spPr>
          <a:xfrm>
            <a:off x="10526179" y="7478296"/>
            <a:ext cx="110391" cy="659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09" name="文字方塊 408"/>
          <p:cNvSpPr txBox="1"/>
          <p:nvPr/>
        </p:nvSpPr>
        <p:spPr>
          <a:xfrm>
            <a:off x="10871561" y="7486082"/>
            <a:ext cx="73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Create </a:t>
            </a:r>
          </a:p>
          <a:p>
            <a:r>
              <a:rPr lang="en-US" altLang="zh-TW" sz="1400" dirty="0"/>
              <a:t>Answer</a:t>
            </a:r>
            <a:endParaRPr lang="zh-TW" altLang="en-US" sz="1400" dirty="0"/>
          </a:p>
        </p:txBody>
      </p:sp>
      <p:grpSp>
        <p:nvGrpSpPr>
          <p:cNvPr id="410" name="群組 409"/>
          <p:cNvGrpSpPr/>
          <p:nvPr/>
        </p:nvGrpSpPr>
        <p:grpSpPr>
          <a:xfrm flipH="1">
            <a:off x="10646355" y="7548572"/>
            <a:ext cx="277129" cy="406846"/>
            <a:chOff x="7076661" y="2429119"/>
            <a:chExt cx="277129" cy="406846"/>
          </a:xfrm>
        </p:grpSpPr>
        <p:cxnSp>
          <p:nvCxnSpPr>
            <p:cNvPr id="411" name="直線單箭頭接點 41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接點 411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接點 412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文字方塊 418"/>
          <p:cNvSpPr txBox="1"/>
          <p:nvPr/>
        </p:nvSpPr>
        <p:spPr>
          <a:xfrm>
            <a:off x="8290972" y="7250389"/>
            <a:ext cx="1314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Relay Offer SDP</a:t>
            </a:r>
            <a:endParaRPr lang="zh-TW" altLang="en-US" sz="1400" dirty="0"/>
          </a:p>
        </p:txBody>
      </p:sp>
      <p:cxnSp>
        <p:nvCxnSpPr>
          <p:cNvPr id="420" name="直線單箭頭接點 419"/>
          <p:cNvCxnSpPr/>
          <p:nvPr/>
        </p:nvCxnSpPr>
        <p:spPr>
          <a:xfrm flipH="1">
            <a:off x="5257971" y="8028822"/>
            <a:ext cx="5257256" cy="56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文字方塊 420"/>
          <p:cNvSpPr txBox="1"/>
          <p:nvPr/>
        </p:nvSpPr>
        <p:spPr>
          <a:xfrm>
            <a:off x="8238030" y="7711285"/>
            <a:ext cx="1458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Send Answer SDP</a:t>
            </a:r>
            <a:endParaRPr lang="zh-TW" altLang="en-US" sz="1400" dirty="0"/>
          </a:p>
        </p:txBody>
      </p:sp>
      <p:sp>
        <p:nvSpPr>
          <p:cNvPr id="432" name="矩形 431"/>
          <p:cNvSpPr/>
          <p:nvPr/>
        </p:nvSpPr>
        <p:spPr>
          <a:xfrm>
            <a:off x="10515629" y="8382089"/>
            <a:ext cx="120799" cy="2804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456" name="群組 455"/>
          <p:cNvGrpSpPr/>
          <p:nvPr/>
        </p:nvGrpSpPr>
        <p:grpSpPr>
          <a:xfrm flipH="1">
            <a:off x="8103369" y="4340222"/>
            <a:ext cx="277129" cy="447523"/>
            <a:chOff x="7076661" y="2429119"/>
            <a:chExt cx="277129" cy="406846"/>
          </a:xfrm>
        </p:grpSpPr>
        <p:cxnSp>
          <p:nvCxnSpPr>
            <p:cNvPr id="457" name="直線單箭頭接點 456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線接點 457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線接點 458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矩形 190"/>
          <p:cNvSpPr/>
          <p:nvPr/>
        </p:nvSpPr>
        <p:spPr>
          <a:xfrm>
            <a:off x="5158186" y="4663296"/>
            <a:ext cx="106761" cy="1787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6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直線接點 193"/>
          <p:cNvCxnSpPr/>
          <p:nvPr/>
        </p:nvCxnSpPr>
        <p:spPr>
          <a:xfrm>
            <a:off x="3283475" y="827314"/>
            <a:ext cx="0" cy="699588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接點 238"/>
          <p:cNvCxnSpPr>
            <a:stCxn id="4" idx="2"/>
            <a:endCxn id="126" idx="0"/>
          </p:cNvCxnSpPr>
          <p:nvPr/>
        </p:nvCxnSpPr>
        <p:spPr>
          <a:xfrm flipH="1">
            <a:off x="2440365" y="1065474"/>
            <a:ext cx="4996" cy="2664981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接點 242"/>
          <p:cNvCxnSpPr/>
          <p:nvPr/>
        </p:nvCxnSpPr>
        <p:spPr>
          <a:xfrm flipH="1">
            <a:off x="8064210" y="1073426"/>
            <a:ext cx="1" cy="6749774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1463484" y="580444"/>
            <a:ext cx="1963753" cy="48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Unity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673750" y="1073426"/>
            <a:ext cx="0" cy="67497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4260662" y="570500"/>
            <a:ext cx="1896133" cy="4850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Signal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flipH="1">
            <a:off x="5208772" y="1065474"/>
            <a:ext cx="1" cy="675772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7221305" y="1065475"/>
            <a:ext cx="1" cy="675772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9657119" y="1032379"/>
            <a:ext cx="1" cy="67908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418443" y="1629206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90" name="矩形 89"/>
          <p:cNvSpPr/>
          <p:nvPr/>
        </p:nvSpPr>
        <p:spPr>
          <a:xfrm>
            <a:off x="7176442" y="1832742"/>
            <a:ext cx="93287" cy="2257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5176425" y="1860798"/>
            <a:ext cx="93172" cy="173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單箭頭接點 97"/>
          <p:cNvCxnSpPr/>
          <p:nvPr/>
        </p:nvCxnSpPr>
        <p:spPr>
          <a:xfrm flipH="1" flipV="1">
            <a:off x="5277548" y="1869812"/>
            <a:ext cx="1906381" cy="124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9580269" y="4574637"/>
            <a:ext cx="139500" cy="2939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5407572" y="1574847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06" name="直線單箭頭接點 105"/>
          <p:cNvCxnSpPr/>
          <p:nvPr/>
        </p:nvCxnSpPr>
        <p:spPr>
          <a:xfrm flipH="1">
            <a:off x="1732846" y="1946250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1632128" y="1954649"/>
            <a:ext cx="83701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>
            <a:off x="1917261" y="2073468"/>
            <a:ext cx="1272391" cy="4222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Unity_User1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20" name="直線單箭頭接點 119"/>
          <p:cNvCxnSpPr/>
          <p:nvPr/>
        </p:nvCxnSpPr>
        <p:spPr>
          <a:xfrm>
            <a:off x="1715829" y="2295334"/>
            <a:ext cx="2014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6" idx="2"/>
          </p:cNvCxnSpPr>
          <p:nvPr/>
        </p:nvCxnSpPr>
        <p:spPr>
          <a:xfrm flipH="1">
            <a:off x="2436541" y="2804980"/>
            <a:ext cx="5548" cy="50182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2385982" y="2576376"/>
            <a:ext cx="112214" cy="228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>
            <a:off x="2498196" y="2715243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3680305" y="2402222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sp>
        <p:nvSpPr>
          <p:cNvPr id="129" name="矩形 128"/>
          <p:cNvSpPr/>
          <p:nvPr/>
        </p:nvSpPr>
        <p:spPr>
          <a:xfrm>
            <a:off x="5153507" y="2616080"/>
            <a:ext cx="99396" cy="2289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矩形 141"/>
          <p:cNvSpPr/>
          <p:nvPr/>
        </p:nvSpPr>
        <p:spPr>
          <a:xfrm>
            <a:off x="2395877" y="2979861"/>
            <a:ext cx="90743" cy="328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7" name="直線單箭頭接點 146"/>
          <p:cNvCxnSpPr/>
          <p:nvPr/>
        </p:nvCxnSpPr>
        <p:spPr>
          <a:xfrm>
            <a:off x="2499810" y="3165700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5159910" y="3129176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>
            <a:off x="3421046" y="2826580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50" name="直線單箭頭接點 149"/>
          <p:cNvCxnSpPr>
            <a:stCxn id="148" idx="3"/>
          </p:cNvCxnSpPr>
          <p:nvPr/>
        </p:nvCxnSpPr>
        <p:spPr>
          <a:xfrm>
            <a:off x="5266671" y="3218544"/>
            <a:ext cx="2725001" cy="231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8005162" y="3155499"/>
            <a:ext cx="110391" cy="659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字方塊 163"/>
          <p:cNvSpPr txBox="1"/>
          <p:nvPr/>
        </p:nvSpPr>
        <p:spPr>
          <a:xfrm>
            <a:off x="8315622" y="3166981"/>
            <a:ext cx="772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Create</a:t>
            </a:r>
          </a:p>
          <a:p>
            <a:pPr algn="ctr"/>
            <a:r>
              <a:rPr lang="en-US" altLang="zh-TW" sz="1400" dirty="0"/>
              <a:t> Answer</a:t>
            </a:r>
            <a:endParaRPr lang="zh-TW" altLang="en-US" sz="1400" dirty="0"/>
          </a:p>
        </p:txBody>
      </p:sp>
      <p:sp>
        <p:nvSpPr>
          <p:cNvPr id="174" name="文字方塊 173"/>
          <p:cNvSpPr txBox="1"/>
          <p:nvPr/>
        </p:nvSpPr>
        <p:spPr>
          <a:xfrm>
            <a:off x="5686090" y="2905564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cxnSp>
        <p:nvCxnSpPr>
          <p:cNvPr id="175" name="直線單箭頭接點 174"/>
          <p:cNvCxnSpPr/>
          <p:nvPr/>
        </p:nvCxnSpPr>
        <p:spPr>
          <a:xfrm flipH="1">
            <a:off x="5257914" y="3607248"/>
            <a:ext cx="2738362" cy="1130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/>
          <p:cNvSpPr txBox="1"/>
          <p:nvPr/>
        </p:nvSpPr>
        <p:spPr>
          <a:xfrm>
            <a:off x="5617671" y="3300352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cxnSp>
        <p:nvCxnSpPr>
          <p:cNvPr id="178" name="直線單箭頭接點 177"/>
          <p:cNvCxnSpPr/>
          <p:nvPr/>
        </p:nvCxnSpPr>
        <p:spPr>
          <a:xfrm flipH="1" flipV="1">
            <a:off x="2480256" y="3602648"/>
            <a:ext cx="2679341" cy="46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308351" y="3300352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Answer SDP</a:t>
            </a:r>
            <a:endParaRPr lang="zh-TW" altLang="en-US" sz="1600" dirty="0"/>
          </a:p>
        </p:txBody>
      </p:sp>
      <p:sp>
        <p:nvSpPr>
          <p:cNvPr id="182" name="矩形 181"/>
          <p:cNvSpPr/>
          <p:nvPr/>
        </p:nvSpPr>
        <p:spPr>
          <a:xfrm>
            <a:off x="2393747" y="3500094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圓角矩形 203"/>
          <p:cNvSpPr/>
          <p:nvPr/>
        </p:nvSpPr>
        <p:spPr>
          <a:xfrm>
            <a:off x="7646760" y="1128099"/>
            <a:ext cx="922588" cy="3891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2392814" y="3965256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矩形 232"/>
          <p:cNvSpPr/>
          <p:nvPr/>
        </p:nvSpPr>
        <p:spPr>
          <a:xfrm>
            <a:off x="8006585" y="3981539"/>
            <a:ext cx="98872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單箭頭接點 234"/>
          <p:cNvCxnSpPr>
            <a:stCxn id="232" idx="3"/>
            <a:endCxn id="233" idx="1"/>
          </p:cNvCxnSpPr>
          <p:nvPr/>
        </p:nvCxnSpPr>
        <p:spPr>
          <a:xfrm>
            <a:off x="2487753" y="4110156"/>
            <a:ext cx="5518832" cy="1160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字方塊 236"/>
          <p:cNvSpPr txBox="1"/>
          <p:nvPr/>
        </p:nvSpPr>
        <p:spPr>
          <a:xfrm>
            <a:off x="3929799" y="3801733"/>
            <a:ext cx="141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sp>
        <p:nvSpPr>
          <p:cNvPr id="245" name="圓角矩形 244"/>
          <p:cNvSpPr/>
          <p:nvPr/>
        </p:nvSpPr>
        <p:spPr>
          <a:xfrm>
            <a:off x="6826425" y="1127734"/>
            <a:ext cx="761750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2" name="直線接點 251"/>
          <p:cNvCxnSpPr/>
          <p:nvPr/>
        </p:nvCxnSpPr>
        <p:spPr>
          <a:xfrm flipH="1">
            <a:off x="10565704" y="1028679"/>
            <a:ext cx="1" cy="67945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圓角矩形 252"/>
          <p:cNvSpPr/>
          <p:nvPr/>
        </p:nvSpPr>
        <p:spPr>
          <a:xfrm>
            <a:off x="10120395" y="1120661"/>
            <a:ext cx="894978" cy="4150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4" name="圓角矩形 253"/>
          <p:cNvSpPr/>
          <p:nvPr/>
        </p:nvSpPr>
        <p:spPr>
          <a:xfrm>
            <a:off x="9294797" y="1136198"/>
            <a:ext cx="777606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4" name="文字方塊 293"/>
          <p:cNvSpPr txBox="1"/>
          <p:nvPr/>
        </p:nvSpPr>
        <p:spPr>
          <a:xfrm>
            <a:off x="3355800" y="4453732"/>
            <a:ext cx="19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295" name="矩形 294"/>
          <p:cNvSpPr/>
          <p:nvPr/>
        </p:nvSpPr>
        <p:spPr>
          <a:xfrm>
            <a:off x="5152366" y="4679220"/>
            <a:ext cx="121848" cy="22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6" name="直線單箭頭接點 295"/>
          <p:cNvCxnSpPr/>
          <p:nvPr/>
        </p:nvCxnSpPr>
        <p:spPr>
          <a:xfrm flipH="1">
            <a:off x="5278890" y="4679220"/>
            <a:ext cx="4280400" cy="901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字方塊 296"/>
          <p:cNvSpPr txBox="1"/>
          <p:nvPr/>
        </p:nvSpPr>
        <p:spPr>
          <a:xfrm>
            <a:off x="5781678" y="4387781"/>
            <a:ext cx="19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298" name="直線單箭頭接點 297"/>
          <p:cNvCxnSpPr/>
          <p:nvPr/>
        </p:nvCxnSpPr>
        <p:spPr>
          <a:xfrm flipH="1">
            <a:off x="1734187" y="4764672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矩形 298"/>
          <p:cNvSpPr/>
          <p:nvPr/>
        </p:nvSpPr>
        <p:spPr>
          <a:xfrm>
            <a:off x="1633469" y="4722271"/>
            <a:ext cx="83701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0" name="圓角矩形 309"/>
          <p:cNvSpPr/>
          <p:nvPr/>
        </p:nvSpPr>
        <p:spPr>
          <a:xfrm>
            <a:off x="2758337" y="4905519"/>
            <a:ext cx="1287386" cy="3847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Unity_User2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311" name="直線單箭頭接點 310"/>
          <p:cNvCxnSpPr/>
          <p:nvPr/>
        </p:nvCxnSpPr>
        <p:spPr>
          <a:xfrm>
            <a:off x="1734187" y="5113900"/>
            <a:ext cx="102415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矩形 311"/>
          <p:cNvSpPr/>
          <p:nvPr/>
        </p:nvSpPr>
        <p:spPr>
          <a:xfrm>
            <a:off x="3235397" y="5357235"/>
            <a:ext cx="112214" cy="323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3" name="直線單箭頭接點 312"/>
          <p:cNvCxnSpPr/>
          <p:nvPr/>
        </p:nvCxnSpPr>
        <p:spPr>
          <a:xfrm>
            <a:off x="3347611" y="5496103"/>
            <a:ext cx="180589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文字方塊 313"/>
          <p:cNvSpPr txBox="1"/>
          <p:nvPr/>
        </p:nvSpPr>
        <p:spPr>
          <a:xfrm>
            <a:off x="3903755" y="5203346"/>
            <a:ext cx="95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sp>
        <p:nvSpPr>
          <p:cNvPr id="315" name="矩形 314"/>
          <p:cNvSpPr/>
          <p:nvPr/>
        </p:nvSpPr>
        <p:spPr>
          <a:xfrm>
            <a:off x="5132442" y="5381151"/>
            <a:ext cx="149701" cy="317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2" name="矩形 321"/>
          <p:cNvSpPr/>
          <p:nvPr/>
        </p:nvSpPr>
        <p:spPr>
          <a:xfrm>
            <a:off x="3247830" y="6133383"/>
            <a:ext cx="106987" cy="265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7" name="矩形 326"/>
          <p:cNvSpPr/>
          <p:nvPr/>
        </p:nvSpPr>
        <p:spPr>
          <a:xfrm>
            <a:off x="3241096" y="6753111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9" name="矩形 328"/>
          <p:cNvSpPr/>
          <p:nvPr/>
        </p:nvSpPr>
        <p:spPr>
          <a:xfrm>
            <a:off x="3230257" y="7228999"/>
            <a:ext cx="115994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36" name="文字方塊 335"/>
          <p:cNvSpPr txBox="1"/>
          <p:nvPr/>
        </p:nvSpPr>
        <p:spPr>
          <a:xfrm>
            <a:off x="3600769" y="5979148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337" name="直線單箭頭接點 336"/>
          <p:cNvCxnSpPr/>
          <p:nvPr/>
        </p:nvCxnSpPr>
        <p:spPr>
          <a:xfrm flipH="1" flipV="1">
            <a:off x="3331946" y="6867978"/>
            <a:ext cx="1834705" cy="2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文字方塊 337"/>
          <p:cNvSpPr txBox="1"/>
          <p:nvPr/>
        </p:nvSpPr>
        <p:spPr>
          <a:xfrm>
            <a:off x="3496374" y="6526429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Answer SDP</a:t>
            </a:r>
            <a:endParaRPr lang="zh-TW" altLang="en-US" sz="1600" dirty="0"/>
          </a:p>
        </p:txBody>
      </p:sp>
      <p:cxnSp>
        <p:nvCxnSpPr>
          <p:cNvPr id="343" name="直線單箭頭接點 342"/>
          <p:cNvCxnSpPr>
            <a:stCxn id="329" idx="3"/>
            <a:endCxn id="432" idx="1"/>
          </p:cNvCxnSpPr>
          <p:nvPr/>
        </p:nvCxnSpPr>
        <p:spPr>
          <a:xfrm flipV="1">
            <a:off x="3346251" y="7368229"/>
            <a:ext cx="7171102" cy="567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字方塊 343"/>
          <p:cNvSpPr txBox="1"/>
          <p:nvPr/>
        </p:nvSpPr>
        <p:spPr>
          <a:xfrm>
            <a:off x="5986889" y="7028313"/>
            <a:ext cx="132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cxnSp>
        <p:nvCxnSpPr>
          <p:cNvPr id="345" name="直線單箭頭接點 344"/>
          <p:cNvCxnSpPr/>
          <p:nvPr/>
        </p:nvCxnSpPr>
        <p:spPr>
          <a:xfrm>
            <a:off x="3348381" y="6313944"/>
            <a:ext cx="1825029" cy="699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矩形 345"/>
          <p:cNvSpPr/>
          <p:nvPr/>
        </p:nvSpPr>
        <p:spPr>
          <a:xfrm>
            <a:off x="5162448" y="6284991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47" name="矩形 346"/>
          <p:cNvSpPr/>
          <p:nvPr/>
        </p:nvSpPr>
        <p:spPr>
          <a:xfrm>
            <a:off x="5141924" y="6855222"/>
            <a:ext cx="117772" cy="283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407" name="直線單箭頭接點 406"/>
          <p:cNvCxnSpPr>
            <a:stCxn id="346" idx="3"/>
          </p:cNvCxnSpPr>
          <p:nvPr/>
        </p:nvCxnSpPr>
        <p:spPr>
          <a:xfrm>
            <a:off x="5269209" y="6374359"/>
            <a:ext cx="5232876" cy="2449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矩形 407"/>
          <p:cNvSpPr/>
          <p:nvPr/>
        </p:nvSpPr>
        <p:spPr>
          <a:xfrm>
            <a:off x="10527903" y="6324217"/>
            <a:ext cx="110391" cy="659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09" name="文字方塊 408"/>
          <p:cNvSpPr txBox="1"/>
          <p:nvPr/>
        </p:nvSpPr>
        <p:spPr>
          <a:xfrm>
            <a:off x="10873285" y="6332003"/>
            <a:ext cx="73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Create </a:t>
            </a:r>
          </a:p>
          <a:p>
            <a:r>
              <a:rPr lang="en-US" altLang="zh-TW" sz="1400" dirty="0"/>
              <a:t>Answer</a:t>
            </a:r>
            <a:endParaRPr lang="zh-TW" altLang="en-US" sz="1400" dirty="0"/>
          </a:p>
        </p:txBody>
      </p:sp>
      <p:grpSp>
        <p:nvGrpSpPr>
          <p:cNvPr id="410" name="群組 409"/>
          <p:cNvGrpSpPr/>
          <p:nvPr/>
        </p:nvGrpSpPr>
        <p:grpSpPr>
          <a:xfrm flipH="1">
            <a:off x="10648079" y="6394493"/>
            <a:ext cx="277129" cy="406846"/>
            <a:chOff x="7076661" y="2429119"/>
            <a:chExt cx="277129" cy="406846"/>
          </a:xfrm>
        </p:grpSpPr>
        <p:cxnSp>
          <p:nvCxnSpPr>
            <p:cNvPr id="411" name="直線單箭頭接點 41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接點 411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接點 412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文字方塊 418"/>
          <p:cNvSpPr txBox="1"/>
          <p:nvPr/>
        </p:nvSpPr>
        <p:spPr>
          <a:xfrm>
            <a:off x="8207052" y="6044495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cxnSp>
        <p:nvCxnSpPr>
          <p:cNvPr id="420" name="直線單箭頭接點 419"/>
          <p:cNvCxnSpPr/>
          <p:nvPr/>
        </p:nvCxnSpPr>
        <p:spPr>
          <a:xfrm flipH="1">
            <a:off x="5259695" y="6874743"/>
            <a:ext cx="5257256" cy="56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文字方塊 420"/>
          <p:cNvSpPr txBox="1"/>
          <p:nvPr/>
        </p:nvSpPr>
        <p:spPr>
          <a:xfrm>
            <a:off x="8087683" y="6526429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sp>
        <p:nvSpPr>
          <p:cNvPr id="432" name="矩形 431"/>
          <p:cNvSpPr/>
          <p:nvPr/>
        </p:nvSpPr>
        <p:spPr>
          <a:xfrm>
            <a:off x="10517353" y="7228010"/>
            <a:ext cx="120799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456" name="群組 455"/>
          <p:cNvGrpSpPr/>
          <p:nvPr/>
        </p:nvGrpSpPr>
        <p:grpSpPr>
          <a:xfrm flipH="1">
            <a:off x="8105093" y="3186143"/>
            <a:ext cx="277129" cy="447523"/>
            <a:chOff x="7076661" y="2429119"/>
            <a:chExt cx="277129" cy="406846"/>
          </a:xfrm>
        </p:grpSpPr>
        <p:cxnSp>
          <p:nvCxnSpPr>
            <p:cNvPr id="457" name="直線單箭頭接點 456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線接點 457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線接點 458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矩形 190"/>
          <p:cNvSpPr/>
          <p:nvPr/>
        </p:nvSpPr>
        <p:spPr>
          <a:xfrm>
            <a:off x="5159910" y="3509217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823034" y="577720"/>
            <a:ext cx="1745032" cy="4850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9293313" y="554640"/>
            <a:ext cx="1722060" cy="474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5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直線接點 242"/>
          <p:cNvCxnSpPr/>
          <p:nvPr/>
        </p:nvCxnSpPr>
        <p:spPr>
          <a:xfrm flipH="1">
            <a:off x="4686074" y="934530"/>
            <a:ext cx="1" cy="6749774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3761889" y="926579"/>
            <a:ext cx="1" cy="675772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6207863" y="893483"/>
            <a:ext cx="1" cy="67908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3717026" y="1693846"/>
            <a:ext cx="93287" cy="2257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>
            <a:off x="6151333" y="4435741"/>
            <a:ext cx="114710" cy="3723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7561027" y="1370357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sp>
        <p:nvSpPr>
          <p:cNvPr id="152" name="矩形 151"/>
          <p:cNvSpPr/>
          <p:nvPr/>
        </p:nvSpPr>
        <p:spPr>
          <a:xfrm>
            <a:off x="4627026" y="3016603"/>
            <a:ext cx="126942" cy="5225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字方塊 163"/>
          <p:cNvSpPr txBox="1"/>
          <p:nvPr/>
        </p:nvSpPr>
        <p:spPr>
          <a:xfrm>
            <a:off x="3662256" y="2966770"/>
            <a:ext cx="78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Create</a:t>
            </a:r>
          </a:p>
          <a:p>
            <a:pPr algn="ctr"/>
            <a:r>
              <a:rPr lang="en-US" altLang="zh-TW" sz="1400" dirty="0"/>
              <a:t> Answer</a:t>
            </a:r>
            <a:endParaRPr lang="zh-TW" altLang="en-US" sz="14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7290469" y="3130508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sp>
        <p:nvSpPr>
          <p:cNvPr id="179" name="文字方塊 178"/>
          <p:cNvSpPr txBox="1"/>
          <p:nvPr/>
        </p:nvSpPr>
        <p:spPr>
          <a:xfrm>
            <a:off x="9318805" y="3120751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Answer SDP</a:t>
            </a:r>
            <a:endParaRPr lang="zh-TW" altLang="en-US" sz="1600" dirty="0"/>
          </a:p>
        </p:txBody>
      </p:sp>
      <p:sp>
        <p:nvSpPr>
          <p:cNvPr id="204" name="圓角矩形 203"/>
          <p:cNvSpPr/>
          <p:nvPr/>
        </p:nvSpPr>
        <p:spPr>
          <a:xfrm>
            <a:off x="4197504" y="989203"/>
            <a:ext cx="922588" cy="3891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4628449" y="3812163"/>
            <a:ext cx="98872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5" name="直線單箭頭接點 234"/>
          <p:cNvCxnSpPr>
            <a:stCxn id="233" idx="3"/>
            <a:endCxn id="133" idx="3"/>
          </p:cNvCxnSpPr>
          <p:nvPr/>
        </p:nvCxnSpPr>
        <p:spPr>
          <a:xfrm flipV="1">
            <a:off x="4727321" y="3949741"/>
            <a:ext cx="7059830" cy="264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文字方塊 236"/>
          <p:cNvSpPr txBox="1"/>
          <p:nvPr/>
        </p:nvSpPr>
        <p:spPr>
          <a:xfrm>
            <a:off x="7561109" y="3564121"/>
            <a:ext cx="141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sp>
        <p:nvSpPr>
          <p:cNvPr id="245" name="圓角矩形 244"/>
          <p:cNvSpPr/>
          <p:nvPr/>
        </p:nvSpPr>
        <p:spPr>
          <a:xfrm>
            <a:off x="3377169" y="988838"/>
            <a:ext cx="761750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2" name="直線接點 251"/>
          <p:cNvCxnSpPr/>
          <p:nvPr/>
        </p:nvCxnSpPr>
        <p:spPr>
          <a:xfrm flipH="1">
            <a:off x="7116448" y="889783"/>
            <a:ext cx="1" cy="67945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圓角矩形 252"/>
          <p:cNvSpPr/>
          <p:nvPr/>
        </p:nvSpPr>
        <p:spPr>
          <a:xfrm>
            <a:off x="6671139" y="981765"/>
            <a:ext cx="894978" cy="4150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4" name="圓角矩形 253"/>
          <p:cNvSpPr/>
          <p:nvPr/>
        </p:nvSpPr>
        <p:spPr>
          <a:xfrm>
            <a:off x="5845541" y="997302"/>
            <a:ext cx="777606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96" name="直線單箭頭接點 295"/>
          <p:cNvCxnSpPr/>
          <p:nvPr/>
        </p:nvCxnSpPr>
        <p:spPr>
          <a:xfrm flipH="1">
            <a:off x="7162773" y="6263249"/>
            <a:ext cx="1858756" cy="2254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線單箭頭接點 310"/>
          <p:cNvCxnSpPr>
            <a:endCxn id="184" idx="3"/>
          </p:cNvCxnSpPr>
          <p:nvPr/>
        </p:nvCxnSpPr>
        <p:spPr>
          <a:xfrm flipH="1">
            <a:off x="11610222" y="4958981"/>
            <a:ext cx="918619" cy="1056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單箭頭接點 312"/>
          <p:cNvCxnSpPr>
            <a:stCxn id="136" idx="1"/>
            <a:endCxn id="111" idx="3"/>
          </p:cNvCxnSpPr>
          <p:nvPr/>
        </p:nvCxnSpPr>
        <p:spPr>
          <a:xfrm flipH="1" flipV="1">
            <a:off x="9164662" y="5437323"/>
            <a:ext cx="1750950" cy="1632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文字方塊 313"/>
          <p:cNvSpPr txBox="1"/>
          <p:nvPr/>
        </p:nvSpPr>
        <p:spPr>
          <a:xfrm>
            <a:off x="5850083" y="5436614"/>
            <a:ext cx="95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cxnSp>
        <p:nvCxnSpPr>
          <p:cNvPr id="343" name="直線單箭頭接點 342"/>
          <p:cNvCxnSpPr>
            <a:stCxn id="432" idx="3"/>
            <a:endCxn id="139" idx="1"/>
          </p:cNvCxnSpPr>
          <p:nvPr/>
        </p:nvCxnSpPr>
        <p:spPr>
          <a:xfrm flipV="1">
            <a:off x="7188896" y="7319904"/>
            <a:ext cx="3721576" cy="202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文字方塊 343"/>
          <p:cNvSpPr txBox="1"/>
          <p:nvPr/>
        </p:nvSpPr>
        <p:spPr>
          <a:xfrm>
            <a:off x="9295561" y="6947059"/>
            <a:ext cx="132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cxnSp>
        <p:nvCxnSpPr>
          <p:cNvPr id="345" name="直線單箭頭接點 344"/>
          <p:cNvCxnSpPr>
            <a:stCxn id="137" idx="1"/>
            <a:endCxn id="112" idx="3"/>
          </p:cNvCxnSpPr>
          <p:nvPr/>
        </p:nvCxnSpPr>
        <p:spPr>
          <a:xfrm flipH="1" flipV="1">
            <a:off x="9151728" y="6190794"/>
            <a:ext cx="1776317" cy="975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線單箭頭接點 406"/>
          <p:cNvCxnSpPr/>
          <p:nvPr/>
        </p:nvCxnSpPr>
        <p:spPr>
          <a:xfrm>
            <a:off x="7188896" y="6687541"/>
            <a:ext cx="1808628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矩形 407"/>
          <p:cNvSpPr/>
          <p:nvPr/>
        </p:nvSpPr>
        <p:spPr>
          <a:xfrm>
            <a:off x="7078647" y="6185321"/>
            <a:ext cx="110391" cy="659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409" name="文字方塊 408"/>
          <p:cNvSpPr txBox="1"/>
          <p:nvPr/>
        </p:nvSpPr>
        <p:spPr>
          <a:xfrm>
            <a:off x="6172632" y="6239109"/>
            <a:ext cx="73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Create </a:t>
            </a:r>
          </a:p>
          <a:p>
            <a:r>
              <a:rPr lang="en-US" altLang="zh-TW" sz="1400" dirty="0"/>
              <a:t>Answer</a:t>
            </a:r>
            <a:endParaRPr lang="zh-TW" altLang="en-US" sz="1400" dirty="0"/>
          </a:p>
        </p:txBody>
      </p:sp>
      <p:grpSp>
        <p:nvGrpSpPr>
          <p:cNvPr id="410" name="群組 409"/>
          <p:cNvGrpSpPr/>
          <p:nvPr/>
        </p:nvGrpSpPr>
        <p:grpSpPr>
          <a:xfrm>
            <a:off x="6845074" y="6280162"/>
            <a:ext cx="224777" cy="382280"/>
            <a:chOff x="7076661" y="2429119"/>
            <a:chExt cx="277129" cy="406846"/>
          </a:xfrm>
        </p:grpSpPr>
        <p:cxnSp>
          <p:nvCxnSpPr>
            <p:cNvPr id="411" name="直線單箭頭接點 410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接點 411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接點 412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" name="文字方塊 418"/>
          <p:cNvSpPr txBox="1"/>
          <p:nvPr/>
        </p:nvSpPr>
        <p:spPr>
          <a:xfrm>
            <a:off x="9337282" y="6468437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421" name="文字方塊 420"/>
          <p:cNvSpPr txBox="1"/>
          <p:nvPr/>
        </p:nvSpPr>
        <p:spPr>
          <a:xfrm>
            <a:off x="7344647" y="6377772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sp>
        <p:nvSpPr>
          <p:cNvPr id="432" name="矩形 431"/>
          <p:cNvSpPr/>
          <p:nvPr/>
        </p:nvSpPr>
        <p:spPr>
          <a:xfrm>
            <a:off x="7068097" y="7181714"/>
            <a:ext cx="120799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456" name="群組 455"/>
          <p:cNvGrpSpPr/>
          <p:nvPr/>
        </p:nvGrpSpPr>
        <p:grpSpPr>
          <a:xfrm>
            <a:off x="4391645" y="3099293"/>
            <a:ext cx="228044" cy="326106"/>
            <a:chOff x="7076661" y="2429119"/>
            <a:chExt cx="277129" cy="406846"/>
          </a:xfrm>
        </p:grpSpPr>
        <p:cxnSp>
          <p:nvCxnSpPr>
            <p:cNvPr id="457" name="直線單箭頭接點 456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線接點 457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線接點 458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圓角矩形 4"/>
          <p:cNvSpPr/>
          <p:nvPr/>
        </p:nvSpPr>
        <p:spPr>
          <a:xfrm>
            <a:off x="3373778" y="438824"/>
            <a:ext cx="1745032" cy="4850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844057" y="415744"/>
            <a:ext cx="1722060" cy="474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2" name="圓角矩形 101"/>
          <p:cNvSpPr/>
          <p:nvPr/>
        </p:nvSpPr>
        <p:spPr>
          <a:xfrm>
            <a:off x="8143181" y="421660"/>
            <a:ext cx="1896133" cy="4850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Signal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03" name="直線接點 102"/>
          <p:cNvCxnSpPr/>
          <p:nvPr/>
        </p:nvCxnSpPr>
        <p:spPr>
          <a:xfrm flipH="1">
            <a:off x="9091291" y="916634"/>
            <a:ext cx="1" cy="675772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9047369" y="1631856"/>
            <a:ext cx="109364" cy="253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9036026" y="2409365"/>
            <a:ext cx="99396" cy="2289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9042429" y="2959898"/>
            <a:ext cx="106761" cy="1991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9034885" y="4530380"/>
            <a:ext cx="121848" cy="22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9014961" y="5278611"/>
            <a:ext cx="149701" cy="317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9044967" y="6101426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3" name="矩形 112"/>
          <p:cNvSpPr/>
          <p:nvPr/>
        </p:nvSpPr>
        <p:spPr>
          <a:xfrm>
            <a:off x="9024443" y="6641177"/>
            <a:ext cx="117772" cy="283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14" name="矩形 113"/>
          <p:cNvSpPr/>
          <p:nvPr/>
        </p:nvSpPr>
        <p:spPr>
          <a:xfrm>
            <a:off x="9042429" y="3360377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接點 114"/>
          <p:cNvCxnSpPr/>
          <p:nvPr/>
        </p:nvCxnSpPr>
        <p:spPr>
          <a:xfrm>
            <a:off x="12582873" y="666899"/>
            <a:ext cx="0" cy="699588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117" idx="2"/>
            <a:endCxn id="130" idx="0"/>
          </p:cNvCxnSpPr>
          <p:nvPr/>
        </p:nvCxnSpPr>
        <p:spPr>
          <a:xfrm flipH="1">
            <a:off x="11739763" y="905059"/>
            <a:ext cx="4996" cy="2664981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圓角矩形 116"/>
          <p:cNvSpPr/>
          <p:nvPr/>
        </p:nvSpPr>
        <p:spPr>
          <a:xfrm>
            <a:off x="10762882" y="420029"/>
            <a:ext cx="1963753" cy="48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Unity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18" name="直線接點 117"/>
          <p:cNvCxnSpPr/>
          <p:nvPr/>
        </p:nvCxnSpPr>
        <p:spPr>
          <a:xfrm>
            <a:off x="10973148" y="913011"/>
            <a:ext cx="0" cy="67497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12528841" y="1794234"/>
            <a:ext cx="83701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11059048" y="1923579"/>
            <a:ext cx="1272391" cy="4222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Unity_User1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24" name="直線單箭頭接點 123"/>
          <p:cNvCxnSpPr/>
          <p:nvPr/>
        </p:nvCxnSpPr>
        <p:spPr>
          <a:xfrm flipH="1">
            <a:off x="12322645" y="2145673"/>
            <a:ext cx="2014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>
            <a:stCxn id="130" idx="2"/>
          </p:cNvCxnSpPr>
          <p:nvPr/>
        </p:nvCxnSpPr>
        <p:spPr>
          <a:xfrm flipH="1">
            <a:off x="11735939" y="2644565"/>
            <a:ext cx="5548" cy="50182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>
          <a:xfrm>
            <a:off x="11685380" y="2415961"/>
            <a:ext cx="112214" cy="228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11695275" y="2811826"/>
            <a:ext cx="90743" cy="328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11693145" y="3339679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11692212" y="3804841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12524078" y="4616592"/>
            <a:ext cx="111355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/>
          <p:nvPr/>
        </p:nvCxnSpPr>
        <p:spPr>
          <a:xfrm>
            <a:off x="9164662" y="4641139"/>
            <a:ext cx="335941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/>
          <p:cNvSpPr/>
          <p:nvPr/>
        </p:nvSpPr>
        <p:spPr>
          <a:xfrm>
            <a:off x="10915612" y="5291665"/>
            <a:ext cx="112214" cy="323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10928045" y="6067813"/>
            <a:ext cx="106987" cy="265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8" name="矩形 137"/>
          <p:cNvSpPr/>
          <p:nvPr/>
        </p:nvSpPr>
        <p:spPr>
          <a:xfrm>
            <a:off x="10921311" y="6641821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39" name="矩形 138"/>
          <p:cNvSpPr/>
          <p:nvPr/>
        </p:nvSpPr>
        <p:spPr>
          <a:xfrm>
            <a:off x="10910472" y="7175004"/>
            <a:ext cx="115994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140" name="直線單箭頭接點 139"/>
          <p:cNvCxnSpPr/>
          <p:nvPr/>
        </p:nvCxnSpPr>
        <p:spPr>
          <a:xfrm flipV="1">
            <a:off x="3828275" y="1700854"/>
            <a:ext cx="5203746" cy="8057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單箭頭接點 140"/>
          <p:cNvCxnSpPr/>
          <p:nvPr/>
        </p:nvCxnSpPr>
        <p:spPr>
          <a:xfrm flipV="1">
            <a:off x="9158764" y="1794234"/>
            <a:ext cx="3396688" cy="442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stCxn id="130" idx="1"/>
            <a:endCxn id="108" idx="3"/>
          </p:cNvCxnSpPr>
          <p:nvPr/>
        </p:nvCxnSpPr>
        <p:spPr>
          <a:xfrm flipH="1" flipV="1">
            <a:off x="9135422" y="2523828"/>
            <a:ext cx="2549958" cy="643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/>
          <p:cNvSpPr txBox="1"/>
          <p:nvPr/>
        </p:nvSpPr>
        <p:spPr>
          <a:xfrm flipH="1">
            <a:off x="9780649" y="220222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cxnSp>
        <p:nvCxnSpPr>
          <p:cNvPr id="153" name="直線單箭頭接點 152"/>
          <p:cNvCxnSpPr/>
          <p:nvPr/>
        </p:nvCxnSpPr>
        <p:spPr>
          <a:xfrm flipH="1">
            <a:off x="4757796" y="3073987"/>
            <a:ext cx="4284634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stCxn id="131" idx="1"/>
          </p:cNvCxnSpPr>
          <p:nvPr/>
        </p:nvCxnSpPr>
        <p:spPr>
          <a:xfrm flipH="1" flipV="1">
            <a:off x="9160793" y="2966173"/>
            <a:ext cx="2534482" cy="967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/>
          <p:cNvSpPr txBox="1"/>
          <p:nvPr/>
        </p:nvSpPr>
        <p:spPr>
          <a:xfrm flipH="1">
            <a:off x="7250286" y="2701763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170" name="文字方塊 169"/>
          <p:cNvSpPr txBox="1"/>
          <p:nvPr/>
        </p:nvSpPr>
        <p:spPr>
          <a:xfrm>
            <a:off x="9429163" y="2616716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71" name="直線單箭頭接點 170"/>
          <p:cNvCxnSpPr>
            <a:endCxn id="114" idx="1"/>
          </p:cNvCxnSpPr>
          <p:nvPr/>
        </p:nvCxnSpPr>
        <p:spPr>
          <a:xfrm flipV="1">
            <a:off x="4753968" y="3449745"/>
            <a:ext cx="4288461" cy="207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endCxn id="132" idx="1"/>
          </p:cNvCxnSpPr>
          <p:nvPr/>
        </p:nvCxnSpPr>
        <p:spPr>
          <a:xfrm>
            <a:off x="9149190" y="3468654"/>
            <a:ext cx="2543955" cy="15925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/>
          <p:cNvCxnSpPr/>
          <p:nvPr/>
        </p:nvCxnSpPr>
        <p:spPr>
          <a:xfrm>
            <a:off x="6284984" y="4521451"/>
            <a:ext cx="2729363" cy="27889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圓角矩形 183"/>
          <p:cNvSpPr/>
          <p:nvPr/>
        </p:nvSpPr>
        <p:spPr>
          <a:xfrm>
            <a:off x="10326753" y="4750630"/>
            <a:ext cx="1283469" cy="43783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Unity_User2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09" name="直線單箭頭接點 208"/>
          <p:cNvCxnSpPr>
            <a:stCxn id="113" idx="3"/>
          </p:cNvCxnSpPr>
          <p:nvPr/>
        </p:nvCxnSpPr>
        <p:spPr>
          <a:xfrm>
            <a:off x="9142215" y="6782953"/>
            <a:ext cx="1757556" cy="412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29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群組 109"/>
          <p:cNvGrpSpPr/>
          <p:nvPr/>
        </p:nvGrpSpPr>
        <p:grpSpPr>
          <a:xfrm flipH="1">
            <a:off x="1509783" y="573711"/>
            <a:ext cx="10116922" cy="8509329"/>
            <a:chOff x="1486634" y="573711"/>
            <a:chExt cx="10116922" cy="8509329"/>
          </a:xfrm>
        </p:grpSpPr>
        <p:cxnSp>
          <p:nvCxnSpPr>
            <p:cNvPr id="5" name="直線接點 4"/>
            <p:cNvCxnSpPr/>
            <p:nvPr/>
          </p:nvCxnSpPr>
          <p:spPr>
            <a:xfrm>
              <a:off x="3283475" y="827314"/>
              <a:ext cx="0" cy="8072846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>
              <a:stCxn id="9" idx="2"/>
              <a:endCxn id="37" idx="0"/>
            </p:cNvCxnSpPr>
            <p:nvPr/>
          </p:nvCxnSpPr>
          <p:spPr>
            <a:xfrm flipH="1">
              <a:off x="2440365" y="1065474"/>
              <a:ext cx="28146" cy="2664981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8064209" y="1073426"/>
              <a:ext cx="1" cy="7934002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圓角矩形 8"/>
            <p:cNvSpPr/>
            <p:nvPr/>
          </p:nvSpPr>
          <p:spPr>
            <a:xfrm>
              <a:off x="1486634" y="580444"/>
              <a:ext cx="1963753" cy="48503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Unity Server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7105639" y="579961"/>
              <a:ext cx="1341556" cy="4850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Client1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9605260" y="573711"/>
              <a:ext cx="1288628" cy="4850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Client2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1673750" y="1073426"/>
              <a:ext cx="0" cy="7934002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圓角矩形 12"/>
            <p:cNvSpPr/>
            <p:nvPr/>
          </p:nvSpPr>
          <p:spPr>
            <a:xfrm>
              <a:off x="4366364" y="580444"/>
              <a:ext cx="1703364" cy="48503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Signal Server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H="1">
              <a:off x="5208771" y="1065474"/>
              <a:ext cx="1" cy="794195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411282" y="1065475"/>
              <a:ext cx="1" cy="7941953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>
              <a:off x="9871841" y="1074897"/>
              <a:ext cx="1" cy="8008143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622065" y="1796977"/>
              <a:ext cx="103367" cy="4293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157084" y="1876487"/>
              <a:ext cx="102450" cy="3907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62080" y="1872812"/>
              <a:ext cx="104633" cy="2080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436615" y="1669095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</a:t>
              </a:r>
              <a:endParaRPr lang="zh-TW" altLang="en-US" sz="14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447607" y="2842879"/>
              <a:ext cx="1314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Relay Offer SDP</a:t>
              </a:r>
              <a:endParaRPr lang="zh-TW" altLang="en-US" sz="1400" dirty="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H="1" flipV="1">
              <a:off x="5259731" y="1946025"/>
              <a:ext cx="2094256" cy="9199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9819555" y="2248174"/>
              <a:ext cx="101720" cy="262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單箭頭接點 23"/>
            <p:cNvCxnSpPr>
              <a:stCxn id="23" idx="1"/>
            </p:cNvCxnSpPr>
            <p:nvPr/>
          </p:nvCxnSpPr>
          <p:spPr>
            <a:xfrm flipH="1" flipV="1">
              <a:off x="5260656" y="2375642"/>
              <a:ext cx="4558899" cy="373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5893348" y="1684717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Connect(Send1)</a:t>
              </a:r>
              <a:endParaRPr lang="zh-TW" altLang="en-US" sz="1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932926" y="2136641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Connect(Send2)</a:t>
              </a:r>
              <a:endParaRPr lang="zh-TW" altLang="en-US" sz="14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367724" y="2986111"/>
              <a:ext cx="93287" cy="22574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174701" y="3014877"/>
              <a:ext cx="93172" cy="17340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9" name="直線單箭頭接點 28"/>
            <p:cNvCxnSpPr/>
            <p:nvPr/>
          </p:nvCxnSpPr>
          <p:spPr>
            <a:xfrm flipH="1" flipV="1">
              <a:off x="5275824" y="3023890"/>
              <a:ext cx="2094256" cy="9199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9791844" y="5728716"/>
              <a:ext cx="119056" cy="29391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242323" y="2768233"/>
              <a:ext cx="1284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 Offer SDP</a:t>
              </a:r>
              <a:endParaRPr lang="zh-TW" altLang="en-US" sz="1400" dirty="0"/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H="1">
              <a:off x="1731122" y="3100329"/>
              <a:ext cx="3438725" cy="198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630404" y="3108728"/>
              <a:ext cx="83701" cy="4507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圓角矩形 33"/>
            <p:cNvSpPr/>
            <p:nvPr/>
          </p:nvSpPr>
          <p:spPr>
            <a:xfrm>
              <a:off x="1917597" y="3259099"/>
              <a:ext cx="1199170" cy="35167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User1 Prefab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/>
            <p:cNvCxnSpPr/>
            <p:nvPr/>
          </p:nvCxnSpPr>
          <p:spPr>
            <a:xfrm>
              <a:off x="1714105" y="3449413"/>
              <a:ext cx="20143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>
              <a:stCxn id="37" idx="2"/>
            </p:cNvCxnSpPr>
            <p:nvPr/>
          </p:nvCxnSpPr>
          <p:spPr>
            <a:xfrm flipH="1">
              <a:off x="2438789" y="3959059"/>
              <a:ext cx="1576" cy="5048369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2384258" y="3730455"/>
              <a:ext cx="112214" cy="2286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37"/>
            <p:cNvCxnSpPr/>
            <p:nvPr/>
          </p:nvCxnSpPr>
          <p:spPr>
            <a:xfrm>
              <a:off x="2496472" y="3869322"/>
              <a:ext cx="266061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3666378" y="3613256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</a:t>
              </a:r>
              <a:endParaRPr lang="zh-TW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151783" y="3770159"/>
              <a:ext cx="99396" cy="22892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394153" y="4133940"/>
              <a:ext cx="90743" cy="3280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2" name="直線單箭頭接點 41"/>
            <p:cNvCxnSpPr/>
            <p:nvPr/>
          </p:nvCxnSpPr>
          <p:spPr>
            <a:xfrm>
              <a:off x="2498086" y="4319779"/>
              <a:ext cx="266061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5158186" y="4283255"/>
              <a:ext cx="106761" cy="1787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459901" y="4040706"/>
              <a:ext cx="1284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 Offer SDP</a:t>
              </a:r>
              <a:endParaRPr lang="zh-TW" altLang="en-US" sz="1400" dirty="0"/>
            </a:p>
          </p:txBody>
        </p:sp>
        <p:cxnSp>
          <p:nvCxnSpPr>
            <p:cNvPr id="45" name="直線單箭頭接點 44"/>
            <p:cNvCxnSpPr>
              <a:stCxn id="43" idx="3"/>
            </p:cNvCxnSpPr>
            <p:nvPr/>
          </p:nvCxnSpPr>
          <p:spPr>
            <a:xfrm>
              <a:off x="5264947" y="4372623"/>
              <a:ext cx="2725001" cy="231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8003438" y="4309578"/>
              <a:ext cx="110391" cy="6592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8447195" y="4412170"/>
              <a:ext cx="9893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Create Answer</a:t>
              </a:r>
              <a:endParaRPr lang="zh-TW" altLang="en-US" sz="105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734992" y="4088500"/>
              <a:ext cx="1314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Relay Offer SDP</a:t>
              </a:r>
              <a:endParaRPr lang="zh-TW" altLang="en-US" sz="1400" dirty="0"/>
            </a:p>
          </p:txBody>
        </p:sp>
        <p:cxnSp>
          <p:nvCxnSpPr>
            <p:cNvPr id="49" name="直線單箭頭接點 48"/>
            <p:cNvCxnSpPr/>
            <p:nvPr/>
          </p:nvCxnSpPr>
          <p:spPr>
            <a:xfrm flipH="1">
              <a:off x="5256190" y="4761327"/>
              <a:ext cx="2738362" cy="11303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5729664" y="4474243"/>
              <a:ext cx="1458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 Answer SDP</a:t>
              </a:r>
              <a:endParaRPr lang="zh-TW" altLang="en-US" sz="1400" dirty="0"/>
            </a:p>
          </p:txBody>
        </p:sp>
        <p:cxnSp>
          <p:nvCxnSpPr>
            <p:cNvPr id="51" name="直線單箭頭接點 50"/>
            <p:cNvCxnSpPr/>
            <p:nvPr/>
          </p:nvCxnSpPr>
          <p:spPr>
            <a:xfrm flipH="1" flipV="1">
              <a:off x="2478532" y="4756727"/>
              <a:ext cx="2679341" cy="460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/>
            <p:cNvSpPr txBox="1"/>
            <p:nvPr/>
          </p:nvSpPr>
          <p:spPr>
            <a:xfrm>
              <a:off x="3326485" y="4484755"/>
              <a:ext cx="1488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Relay Answer SDP</a:t>
              </a:r>
              <a:endParaRPr lang="zh-TW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392023" y="4654173"/>
              <a:ext cx="94939" cy="289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圓角矩形 53"/>
            <p:cNvSpPr/>
            <p:nvPr/>
          </p:nvSpPr>
          <p:spPr>
            <a:xfrm>
              <a:off x="7768913" y="1128099"/>
              <a:ext cx="678282" cy="38914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User1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5923806" y="1924547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Connect(User1)</a:t>
              </a:r>
              <a:endParaRPr lang="zh-TW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391090" y="5119335"/>
              <a:ext cx="94939" cy="289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8004861" y="5135618"/>
              <a:ext cx="98872" cy="2804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直線單箭頭接點 57"/>
            <p:cNvCxnSpPr>
              <a:stCxn id="56" idx="3"/>
              <a:endCxn id="57" idx="1"/>
            </p:cNvCxnSpPr>
            <p:nvPr/>
          </p:nvCxnSpPr>
          <p:spPr>
            <a:xfrm>
              <a:off x="2486029" y="5264235"/>
              <a:ext cx="5518832" cy="1160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/>
            <p:cNvSpPr txBox="1"/>
            <p:nvPr/>
          </p:nvSpPr>
          <p:spPr>
            <a:xfrm>
              <a:off x="4004135" y="4956531"/>
              <a:ext cx="141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P2P Connect</a:t>
              </a:r>
              <a:endParaRPr lang="zh-TW" altLang="en-US" sz="1400" dirty="0"/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7105639" y="1127734"/>
              <a:ext cx="583278" cy="3895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Send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>
              <a:off x="1725432" y="1924202"/>
              <a:ext cx="343165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8025726" y="2057726"/>
              <a:ext cx="84438" cy="2080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接點 62"/>
            <p:cNvCxnSpPr/>
            <p:nvPr/>
          </p:nvCxnSpPr>
          <p:spPr>
            <a:xfrm flipH="1">
              <a:off x="10574229" y="1058741"/>
              <a:ext cx="1" cy="8024299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圓角矩形 63"/>
            <p:cNvSpPr/>
            <p:nvPr/>
          </p:nvSpPr>
          <p:spPr>
            <a:xfrm>
              <a:off x="10241879" y="1120661"/>
              <a:ext cx="652009" cy="41505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User2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圓角矩形 64"/>
            <p:cNvSpPr/>
            <p:nvPr/>
          </p:nvSpPr>
          <p:spPr>
            <a:xfrm>
              <a:off x="9605260" y="1136198"/>
              <a:ext cx="583278" cy="3895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Send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直線單箭頭接點 65"/>
            <p:cNvCxnSpPr>
              <a:stCxn id="62" idx="1"/>
            </p:cNvCxnSpPr>
            <p:nvPr/>
          </p:nvCxnSpPr>
          <p:spPr>
            <a:xfrm flipH="1" flipV="1">
              <a:off x="5260449" y="2154064"/>
              <a:ext cx="2765277" cy="767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5158411" y="2299230"/>
              <a:ext cx="102450" cy="39074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0526459" y="2466770"/>
              <a:ext cx="101720" cy="26239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/>
            <p:cNvCxnSpPr>
              <a:stCxn id="68" idx="1"/>
            </p:cNvCxnSpPr>
            <p:nvPr/>
          </p:nvCxnSpPr>
          <p:spPr>
            <a:xfrm flipH="1" flipV="1">
              <a:off x="5288097" y="2585844"/>
              <a:ext cx="5238362" cy="12124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/>
            <p:cNvSpPr txBox="1"/>
            <p:nvPr/>
          </p:nvSpPr>
          <p:spPr>
            <a:xfrm>
              <a:off x="5964133" y="2346667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Connect(User2)</a:t>
              </a:r>
              <a:endParaRPr lang="zh-TW" altLang="en-US" sz="14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3354076" y="5607811"/>
              <a:ext cx="1971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Relay Offer SDP</a:t>
              </a:r>
              <a:endParaRPr lang="zh-TW" altLang="en-US" sz="1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150642" y="5833299"/>
              <a:ext cx="121848" cy="22151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3" name="直線單箭頭接點 72"/>
            <p:cNvCxnSpPr/>
            <p:nvPr/>
          </p:nvCxnSpPr>
          <p:spPr>
            <a:xfrm flipH="1" flipV="1">
              <a:off x="5277165" y="5842313"/>
              <a:ext cx="4508697" cy="4599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/>
            <p:cNvSpPr txBox="1"/>
            <p:nvPr/>
          </p:nvSpPr>
          <p:spPr>
            <a:xfrm>
              <a:off x="5779954" y="5541860"/>
              <a:ext cx="19255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Send Offer SDP</a:t>
              </a:r>
              <a:endParaRPr lang="zh-TW" altLang="en-US" sz="1400" dirty="0"/>
            </a:p>
          </p:txBody>
        </p:sp>
        <p:cxnSp>
          <p:nvCxnSpPr>
            <p:cNvPr id="75" name="直線單箭頭接點 74"/>
            <p:cNvCxnSpPr/>
            <p:nvPr/>
          </p:nvCxnSpPr>
          <p:spPr>
            <a:xfrm flipH="1">
              <a:off x="1732463" y="5918751"/>
              <a:ext cx="3438725" cy="198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1631745" y="5876350"/>
              <a:ext cx="83701" cy="4507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圓角矩形 76"/>
            <p:cNvSpPr/>
            <p:nvPr/>
          </p:nvSpPr>
          <p:spPr>
            <a:xfrm>
              <a:off x="2730843" y="6054456"/>
              <a:ext cx="1171188" cy="34417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User2</a:t>
              </a:r>
              <a:r>
                <a:rPr lang="zh-TW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>
                  <a:solidFill>
                    <a:schemeClr val="tx1"/>
                  </a:solidFill>
                </a:rPr>
                <a:t>Prefab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直線單箭頭接點 77"/>
            <p:cNvCxnSpPr/>
            <p:nvPr/>
          </p:nvCxnSpPr>
          <p:spPr>
            <a:xfrm>
              <a:off x="1709313" y="6267979"/>
              <a:ext cx="102415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3233673" y="6511314"/>
              <a:ext cx="112214" cy="3239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3345887" y="6650182"/>
              <a:ext cx="180589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3902031" y="6357425"/>
              <a:ext cx="956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Connect</a:t>
              </a:r>
              <a:endParaRPr lang="zh-TW" altLang="en-US" sz="1400" dirty="0"/>
            </a:p>
          </p:txBody>
        </p:sp>
        <p:sp>
          <p:nvSpPr>
            <p:cNvPr id="82" name="矩形 81"/>
            <p:cNvSpPr/>
            <p:nvPr/>
          </p:nvSpPr>
          <p:spPr>
            <a:xfrm>
              <a:off x="5130718" y="6535230"/>
              <a:ext cx="149701" cy="31742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3246106" y="7287462"/>
              <a:ext cx="106987" cy="2654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4" name="矩形 83"/>
            <p:cNvSpPr/>
            <p:nvPr/>
          </p:nvSpPr>
          <p:spPr>
            <a:xfrm>
              <a:off x="3239372" y="7907190"/>
              <a:ext cx="94939" cy="289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5" name="矩形 84"/>
            <p:cNvSpPr/>
            <p:nvPr/>
          </p:nvSpPr>
          <p:spPr>
            <a:xfrm>
              <a:off x="3228533" y="8383078"/>
              <a:ext cx="115994" cy="2897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3599045" y="7133227"/>
              <a:ext cx="1284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 Offer SDP</a:t>
              </a:r>
              <a:endParaRPr lang="zh-TW" altLang="en-US" sz="1400" dirty="0"/>
            </a:p>
          </p:txBody>
        </p:sp>
        <p:cxnSp>
          <p:nvCxnSpPr>
            <p:cNvPr id="87" name="直線單箭頭接點 86"/>
            <p:cNvCxnSpPr/>
            <p:nvPr/>
          </p:nvCxnSpPr>
          <p:spPr>
            <a:xfrm flipH="1" flipV="1">
              <a:off x="3330222" y="8022057"/>
              <a:ext cx="1834705" cy="230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3545501" y="7711284"/>
              <a:ext cx="1488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Relay Answer SDP</a:t>
              </a:r>
              <a:endParaRPr lang="zh-TW" altLang="en-US" sz="1400" dirty="0"/>
            </a:p>
          </p:txBody>
        </p:sp>
        <p:cxnSp>
          <p:nvCxnSpPr>
            <p:cNvPr id="89" name="直線單箭頭接點 88"/>
            <p:cNvCxnSpPr>
              <a:stCxn id="85" idx="3"/>
              <a:endCxn id="104" idx="1"/>
            </p:cNvCxnSpPr>
            <p:nvPr/>
          </p:nvCxnSpPr>
          <p:spPr>
            <a:xfrm flipV="1">
              <a:off x="3344527" y="8522308"/>
              <a:ext cx="7171102" cy="567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/>
            <p:cNvSpPr txBox="1"/>
            <p:nvPr/>
          </p:nvSpPr>
          <p:spPr>
            <a:xfrm>
              <a:off x="6121906" y="8263160"/>
              <a:ext cx="1327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P2P Connect</a:t>
              </a:r>
              <a:endParaRPr lang="zh-TW" altLang="en-US" sz="1400" dirty="0"/>
            </a:p>
          </p:txBody>
        </p:sp>
        <p:cxnSp>
          <p:nvCxnSpPr>
            <p:cNvPr id="91" name="直線單箭頭接點 90"/>
            <p:cNvCxnSpPr/>
            <p:nvPr/>
          </p:nvCxnSpPr>
          <p:spPr>
            <a:xfrm>
              <a:off x="3346657" y="7468023"/>
              <a:ext cx="1825029" cy="699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5160724" y="7439070"/>
              <a:ext cx="106761" cy="1787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173608" y="8009302"/>
              <a:ext cx="84364" cy="27915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cxnSp>
          <p:nvCxnSpPr>
            <p:cNvPr id="94" name="直線單箭頭接點 93"/>
            <p:cNvCxnSpPr>
              <a:stCxn id="92" idx="3"/>
            </p:cNvCxnSpPr>
            <p:nvPr/>
          </p:nvCxnSpPr>
          <p:spPr>
            <a:xfrm>
              <a:off x="5267485" y="7528438"/>
              <a:ext cx="5232876" cy="24496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10526179" y="7478296"/>
              <a:ext cx="110391" cy="65924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10871561" y="7486082"/>
              <a:ext cx="731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Create </a:t>
              </a:r>
            </a:p>
            <a:p>
              <a:r>
                <a:rPr lang="en-US" altLang="zh-TW" sz="1400" dirty="0"/>
                <a:t>Answer</a:t>
              </a:r>
              <a:endParaRPr lang="zh-TW" altLang="en-US" sz="1400" dirty="0"/>
            </a:p>
          </p:txBody>
        </p:sp>
        <p:grpSp>
          <p:nvGrpSpPr>
            <p:cNvPr id="97" name="群組 96"/>
            <p:cNvGrpSpPr/>
            <p:nvPr/>
          </p:nvGrpSpPr>
          <p:grpSpPr>
            <a:xfrm flipH="1">
              <a:off x="10646355" y="7548572"/>
              <a:ext cx="277129" cy="406846"/>
              <a:chOff x="7076661" y="2429119"/>
              <a:chExt cx="277129" cy="406846"/>
            </a:xfrm>
          </p:grpSpPr>
          <p:cxnSp>
            <p:nvCxnSpPr>
              <p:cNvPr id="98" name="直線單箭頭接點 97"/>
              <p:cNvCxnSpPr/>
              <p:nvPr/>
            </p:nvCxnSpPr>
            <p:spPr>
              <a:xfrm>
                <a:off x="7076661" y="2835965"/>
                <a:ext cx="27712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/>
              <p:cNvCxnSpPr/>
              <p:nvPr/>
            </p:nvCxnSpPr>
            <p:spPr>
              <a:xfrm flipH="1" flipV="1">
                <a:off x="7076661" y="2429119"/>
                <a:ext cx="0" cy="4068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>
                <a:off x="7076661" y="2429119"/>
                <a:ext cx="27712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文字方塊 100"/>
            <p:cNvSpPr txBox="1"/>
            <p:nvPr/>
          </p:nvSpPr>
          <p:spPr>
            <a:xfrm>
              <a:off x="8290972" y="7250389"/>
              <a:ext cx="1314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Relay Offer SDP</a:t>
              </a:r>
              <a:endParaRPr lang="zh-TW" altLang="en-US" sz="1400" dirty="0"/>
            </a:p>
          </p:txBody>
        </p:sp>
        <p:cxnSp>
          <p:nvCxnSpPr>
            <p:cNvPr id="102" name="直線單箭頭接點 101"/>
            <p:cNvCxnSpPr/>
            <p:nvPr/>
          </p:nvCxnSpPr>
          <p:spPr>
            <a:xfrm flipH="1">
              <a:off x="5257971" y="8028822"/>
              <a:ext cx="5257256" cy="5651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/>
            <p:cNvSpPr txBox="1"/>
            <p:nvPr/>
          </p:nvSpPr>
          <p:spPr>
            <a:xfrm>
              <a:off x="8238030" y="7711285"/>
              <a:ext cx="1458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Send Answer SDP</a:t>
              </a:r>
              <a:endParaRPr lang="zh-TW" altLang="en-US" sz="1400" dirty="0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0515629" y="8382089"/>
              <a:ext cx="120799" cy="28043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05" name="群組 104"/>
            <p:cNvGrpSpPr/>
            <p:nvPr/>
          </p:nvGrpSpPr>
          <p:grpSpPr>
            <a:xfrm flipH="1">
              <a:off x="8103369" y="4340222"/>
              <a:ext cx="277129" cy="447523"/>
              <a:chOff x="7076661" y="2429119"/>
              <a:chExt cx="277129" cy="406846"/>
            </a:xfrm>
          </p:grpSpPr>
          <p:cxnSp>
            <p:nvCxnSpPr>
              <p:cNvPr id="106" name="直線單箭頭接點 105"/>
              <p:cNvCxnSpPr/>
              <p:nvPr/>
            </p:nvCxnSpPr>
            <p:spPr>
              <a:xfrm>
                <a:off x="7076661" y="2835965"/>
                <a:ext cx="27712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/>
              <p:cNvCxnSpPr/>
              <p:nvPr/>
            </p:nvCxnSpPr>
            <p:spPr>
              <a:xfrm flipH="1" flipV="1">
                <a:off x="7076661" y="2429119"/>
                <a:ext cx="0" cy="4068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/>
              <p:nvPr/>
            </p:nvCxnSpPr>
            <p:spPr>
              <a:xfrm>
                <a:off x="7076661" y="2429119"/>
                <a:ext cx="27712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>
              <a:off x="5158186" y="4663296"/>
              <a:ext cx="106761" cy="17873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13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直線接點 83"/>
          <p:cNvCxnSpPr/>
          <p:nvPr/>
        </p:nvCxnSpPr>
        <p:spPr>
          <a:xfrm flipH="1">
            <a:off x="9434769" y="-391886"/>
            <a:ext cx="0" cy="6995886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87" idx="2"/>
            <a:endCxn id="123" idx="0"/>
          </p:cNvCxnSpPr>
          <p:nvPr/>
        </p:nvCxnSpPr>
        <p:spPr>
          <a:xfrm>
            <a:off x="10272883" y="-153726"/>
            <a:ext cx="4996" cy="2664981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654033" y="-145774"/>
            <a:ext cx="1" cy="6749774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 flipH="1">
            <a:off x="9291007" y="-638756"/>
            <a:ext cx="1963753" cy="48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Unity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8" name="直線接點 87"/>
          <p:cNvCxnSpPr/>
          <p:nvPr/>
        </p:nvCxnSpPr>
        <p:spPr>
          <a:xfrm flipH="1">
            <a:off x="11044494" y="-145774"/>
            <a:ext cx="0" cy="6749774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圓角矩形 88"/>
          <p:cNvSpPr/>
          <p:nvPr/>
        </p:nvSpPr>
        <p:spPr>
          <a:xfrm flipH="1">
            <a:off x="6561449" y="-648700"/>
            <a:ext cx="1896133" cy="4850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Signal Server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91" name="直線接點 90"/>
          <p:cNvCxnSpPr/>
          <p:nvPr/>
        </p:nvCxnSpPr>
        <p:spPr>
          <a:xfrm>
            <a:off x="7509471" y="-153726"/>
            <a:ext cx="1" cy="6757726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5496938" y="-153725"/>
            <a:ext cx="1" cy="6757725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>
            <a:off x="3061124" y="-186821"/>
            <a:ext cx="1" cy="67908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 flipH="1">
            <a:off x="7821576" y="410006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95" name="矩形 94"/>
          <p:cNvSpPr/>
          <p:nvPr/>
        </p:nvSpPr>
        <p:spPr>
          <a:xfrm flipH="1">
            <a:off x="5448515" y="613542"/>
            <a:ext cx="93287" cy="2257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 flipH="1">
            <a:off x="7448647" y="641598"/>
            <a:ext cx="93172" cy="1734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5534315" y="650612"/>
            <a:ext cx="1906381" cy="124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 flipH="1">
            <a:off x="2998475" y="3355437"/>
            <a:ext cx="139500" cy="2939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/>
          <p:cNvSpPr txBox="1"/>
          <p:nvPr/>
        </p:nvSpPr>
        <p:spPr>
          <a:xfrm flipH="1">
            <a:off x="5865148" y="355647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01" name="直線單箭頭接點 100"/>
          <p:cNvCxnSpPr/>
          <p:nvPr/>
        </p:nvCxnSpPr>
        <p:spPr>
          <a:xfrm>
            <a:off x="7546673" y="727050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 flipH="1">
            <a:off x="11002415" y="735449"/>
            <a:ext cx="83701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flipH="1">
            <a:off x="9517685" y="854268"/>
            <a:ext cx="1294204" cy="4222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solidFill>
                  <a:schemeClr val="tx1"/>
                </a:solidFill>
              </a:rPr>
              <a:t>User1</a:t>
            </a:r>
            <a:r>
              <a:rPr lang="zh-TW" altLang="en-US" sz="1600">
                <a:solidFill>
                  <a:schemeClr val="tx1"/>
                </a:solidFill>
              </a:rPr>
              <a:t> </a:t>
            </a:r>
            <a:r>
              <a:rPr lang="en-US" altLang="zh-TW" sz="1600">
                <a:solidFill>
                  <a:schemeClr val="tx1"/>
                </a:solidFill>
              </a:rPr>
              <a:t>Prefab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 flipH="1">
            <a:off x="10800982" y="1076134"/>
            <a:ext cx="201433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>
            <a:stCxn id="123" idx="2"/>
          </p:cNvCxnSpPr>
          <p:nvPr/>
        </p:nvCxnSpPr>
        <p:spPr>
          <a:xfrm>
            <a:off x="10276155" y="1585780"/>
            <a:ext cx="5548" cy="5018220"/>
          </a:xfrm>
          <a:prstGeom prst="line">
            <a:avLst/>
          </a:pr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 flipH="1">
            <a:off x="10220048" y="1357176"/>
            <a:ext cx="112214" cy="2286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6" name="直線單箭頭接點 125"/>
          <p:cNvCxnSpPr/>
          <p:nvPr/>
        </p:nvCxnSpPr>
        <p:spPr>
          <a:xfrm flipH="1">
            <a:off x="7559437" y="1496043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文字方塊 126"/>
          <p:cNvSpPr txBox="1"/>
          <p:nvPr/>
        </p:nvSpPr>
        <p:spPr>
          <a:xfrm flipH="1">
            <a:off x="8162378" y="1183022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sp>
        <p:nvSpPr>
          <p:cNvPr id="128" name="矩形 127"/>
          <p:cNvSpPr/>
          <p:nvPr/>
        </p:nvSpPr>
        <p:spPr>
          <a:xfrm flipH="1">
            <a:off x="7465341" y="1396880"/>
            <a:ext cx="99396" cy="2289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矩形 128"/>
          <p:cNvSpPr/>
          <p:nvPr/>
        </p:nvSpPr>
        <p:spPr>
          <a:xfrm flipH="1">
            <a:off x="10231624" y="1760661"/>
            <a:ext cx="90743" cy="328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2" name="直線單箭頭接點 141"/>
          <p:cNvCxnSpPr/>
          <p:nvPr/>
        </p:nvCxnSpPr>
        <p:spPr>
          <a:xfrm flipH="1">
            <a:off x="7557823" y="1946500"/>
            <a:ext cx="2660611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 flipH="1">
            <a:off x="7451573" y="1909976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文字方塊 145"/>
          <p:cNvSpPr txBox="1"/>
          <p:nvPr/>
        </p:nvSpPr>
        <p:spPr>
          <a:xfrm flipH="1">
            <a:off x="7851674" y="1607380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47" name="直線單箭頭接點 146"/>
          <p:cNvCxnSpPr>
            <a:stCxn id="145" idx="3"/>
          </p:cNvCxnSpPr>
          <p:nvPr/>
        </p:nvCxnSpPr>
        <p:spPr>
          <a:xfrm flipH="1">
            <a:off x="4726572" y="1999344"/>
            <a:ext cx="2725001" cy="231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 flipH="1">
            <a:off x="4602691" y="1936299"/>
            <a:ext cx="110391" cy="659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文字方塊 148"/>
          <p:cNvSpPr txBox="1"/>
          <p:nvPr/>
        </p:nvSpPr>
        <p:spPr>
          <a:xfrm flipH="1">
            <a:off x="3630551" y="1947781"/>
            <a:ext cx="772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Create</a:t>
            </a:r>
          </a:p>
          <a:p>
            <a:pPr algn="ctr"/>
            <a:r>
              <a:rPr lang="en-US" altLang="zh-TW" sz="1400" dirty="0"/>
              <a:t> Answer</a:t>
            </a:r>
            <a:endParaRPr lang="zh-TW" altLang="en-US" sz="1400" dirty="0"/>
          </a:p>
        </p:txBody>
      </p:sp>
      <p:sp>
        <p:nvSpPr>
          <p:cNvPr id="150" name="文字方塊 149"/>
          <p:cNvSpPr txBox="1"/>
          <p:nvPr/>
        </p:nvSpPr>
        <p:spPr>
          <a:xfrm flipH="1">
            <a:off x="5553929" y="1686364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cxnSp>
        <p:nvCxnSpPr>
          <p:cNvPr id="151" name="直線單箭頭接點 150"/>
          <p:cNvCxnSpPr/>
          <p:nvPr/>
        </p:nvCxnSpPr>
        <p:spPr>
          <a:xfrm>
            <a:off x="4721968" y="2388048"/>
            <a:ext cx="2738362" cy="11303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 flipH="1">
            <a:off x="5458392" y="2081152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cxnSp>
        <p:nvCxnSpPr>
          <p:cNvPr id="157" name="直線單箭頭接點 156"/>
          <p:cNvCxnSpPr/>
          <p:nvPr/>
        </p:nvCxnSpPr>
        <p:spPr>
          <a:xfrm flipV="1">
            <a:off x="7558647" y="2383448"/>
            <a:ext cx="2679341" cy="46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字方塊 157"/>
          <p:cNvSpPr txBox="1"/>
          <p:nvPr/>
        </p:nvSpPr>
        <p:spPr>
          <a:xfrm flipH="1">
            <a:off x="7735011" y="2081152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Answer SDP</a:t>
            </a:r>
            <a:endParaRPr lang="zh-TW" altLang="en-US" sz="1600" dirty="0"/>
          </a:p>
        </p:txBody>
      </p:sp>
      <p:sp>
        <p:nvSpPr>
          <p:cNvPr id="159" name="矩形 158"/>
          <p:cNvSpPr/>
          <p:nvPr/>
        </p:nvSpPr>
        <p:spPr>
          <a:xfrm flipH="1">
            <a:off x="10229558" y="2280894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圓角矩形 159"/>
          <p:cNvSpPr/>
          <p:nvPr/>
        </p:nvSpPr>
        <p:spPr>
          <a:xfrm flipH="1">
            <a:off x="4148896" y="-91101"/>
            <a:ext cx="922588" cy="3891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 flipH="1">
            <a:off x="10230491" y="2746056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/>
          <p:cNvSpPr/>
          <p:nvPr/>
        </p:nvSpPr>
        <p:spPr>
          <a:xfrm flipH="1">
            <a:off x="4612787" y="2762339"/>
            <a:ext cx="98872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3" name="直線單箭頭接點 162"/>
          <p:cNvCxnSpPr>
            <a:stCxn id="161" idx="3"/>
            <a:endCxn id="162" idx="1"/>
          </p:cNvCxnSpPr>
          <p:nvPr/>
        </p:nvCxnSpPr>
        <p:spPr>
          <a:xfrm flipH="1">
            <a:off x="4711659" y="2890956"/>
            <a:ext cx="5518832" cy="1160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/>
          <p:cNvSpPr txBox="1"/>
          <p:nvPr/>
        </p:nvSpPr>
        <p:spPr>
          <a:xfrm flipH="1">
            <a:off x="7541819" y="2582533"/>
            <a:ext cx="141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sp>
        <p:nvSpPr>
          <p:cNvPr id="166" name="圓角矩形 165"/>
          <p:cNvSpPr/>
          <p:nvPr/>
        </p:nvSpPr>
        <p:spPr>
          <a:xfrm flipH="1">
            <a:off x="5130069" y="-91466"/>
            <a:ext cx="761750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7" name="直線接點 166"/>
          <p:cNvCxnSpPr/>
          <p:nvPr/>
        </p:nvCxnSpPr>
        <p:spPr>
          <a:xfrm>
            <a:off x="2152539" y="-190521"/>
            <a:ext cx="1" cy="679452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圓角矩形 167"/>
          <p:cNvSpPr/>
          <p:nvPr/>
        </p:nvSpPr>
        <p:spPr>
          <a:xfrm flipH="1">
            <a:off x="1702871" y="-98539"/>
            <a:ext cx="894978" cy="4150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圓角矩形 168"/>
          <p:cNvSpPr/>
          <p:nvPr/>
        </p:nvSpPr>
        <p:spPr>
          <a:xfrm flipH="1">
            <a:off x="2645841" y="-83002"/>
            <a:ext cx="777606" cy="3895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Send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3" name="文字方塊 172"/>
          <p:cNvSpPr txBox="1"/>
          <p:nvPr/>
        </p:nvSpPr>
        <p:spPr>
          <a:xfrm flipH="1">
            <a:off x="7604728" y="3249761"/>
            <a:ext cx="197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sp>
        <p:nvSpPr>
          <p:cNvPr id="174" name="矩形 173"/>
          <p:cNvSpPr/>
          <p:nvPr/>
        </p:nvSpPr>
        <p:spPr>
          <a:xfrm flipH="1">
            <a:off x="7444030" y="3460020"/>
            <a:ext cx="121848" cy="22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5" name="直線單箭頭接點 174"/>
          <p:cNvCxnSpPr/>
          <p:nvPr/>
        </p:nvCxnSpPr>
        <p:spPr>
          <a:xfrm>
            <a:off x="3158954" y="3460020"/>
            <a:ext cx="4280400" cy="901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字方塊 177"/>
          <p:cNvSpPr txBox="1"/>
          <p:nvPr/>
        </p:nvSpPr>
        <p:spPr>
          <a:xfrm flipH="1">
            <a:off x="5011007" y="3168581"/>
            <a:ext cx="19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80" name="直線單箭頭接點 179"/>
          <p:cNvCxnSpPr/>
          <p:nvPr/>
        </p:nvCxnSpPr>
        <p:spPr>
          <a:xfrm>
            <a:off x="7545332" y="3545472"/>
            <a:ext cx="3438725" cy="1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矩形 180"/>
          <p:cNvSpPr/>
          <p:nvPr/>
        </p:nvSpPr>
        <p:spPr>
          <a:xfrm flipH="1">
            <a:off x="11001074" y="3503071"/>
            <a:ext cx="83701" cy="450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圓角矩形 181"/>
          <p:cNvSpPr/>
          <p:nvPr/>
        </p:nvSpPr>
        <p:spPr>
          <a:xfrm flipH="1">
            <a:off x="8628794" y="3686319"/>
            <a:ext cx="1374840" cy="3847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solidFill>
                  <a:schemeClr val="tx1"/>
                </a:solidFill>
              </a:rPr>
              <a:t>User2</a:t>
            </a:r>
            <a:r>
              <a:rPr lang="zh-TW" altLang="en-US" sz="160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P</a:t>
            </a:r>
            <a:r>
              <a:rPr lang="en-US" altLang="zh-TW" sz="1600">
                <a:solidFill>
                  <a:schemeClr val="tx1"/>
                </a:solidFill>
              </a:rPr>
              <a:t>refab</a:t>
            </a:r>
            <a:r>
              <a:rPr lang="zh-TW" altLang="en-US" sz="1600">
                <a:solidFill>
                  <a:schemeClr val="tx1"/>
                </a:solidFill>
              </a:rPr>
              <a:t>   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83" name="直線單箭頭接點 182"/>
          <p:cNvCxnSpPr>
            <a:endCxn id="182" idx="1"/>
          </p:cNvCxnSpPr>
          <p:nvPr/>
        </p:nvCxnSpPr>
        <p:spPr>
          <a:xfrm flipH="1">
            <a:off x="10003634" y="3878678"/>
            <a:ext cx="955819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矩形 184"/>
          <p:cNvSpPr/>
          <p:nvPr/>
        </p:nvSpPr>
        <p:spPr>
          <a:xfrm flipH="1">
            <a:off x="9370633" y="4138035"/>
            <a:ext cx="112214" cy="323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6" name="直線單箭頭接點 185"/>
          <p:cNvCxnSpPr/>
          <p:nvPr/>
        </p:nvCxnSpPr>
        <p:spPr>
          <a:xfrm flipH="1">
            <a:off x="7564737" y="4276903"/>
            <a:ext cx="1805896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flipH="1">
            <a:off x="7857621" y="3984146"/>
            <a:ext cx="95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Connect</a:t>
            </a:r>
            <a:endParaRPr lang="zh-TW" altLang="en-US" sz="1600" dirty="0"/>
          </a:p>
        </p:txBody>
      </p:sp>
      <p:sp>
        <p:nvSpPr>
          <p:cNvPr id="188" name="矩形 187"/>
          <p:cNvSpPr/>
          <p:nvPr/>
        </p:nvSpPr>
        <p:spPr>
          <a:xfrm flipH="1">
            <a:off x="7436101" y="4161951"/>
            <a:ext cx="149701" cy="317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矩形 188"/>
          <p:cNvSpPr/>
          <p:nvPr/>
        </p:nvSpPr>
        <p:spPr>
          <a:xfrm flipH="1">
            <a:off x="9363427" y="4761783"/>
            <a:ext cx="106987" cy="265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0" name="矩形 189"/>
          <p:cNvSpPr/>
          <p:nvPr/>
        </p:nvSpPr>
        <p:spPr>
          <a:xfrm flipH="1">
            <a:off x="9382209" y="5381511"/>
            <a:ext cx="94939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1" name="矩形 190"/>
          <p:cNvSpPr/>
          <p:nvPr/>
        </p:nvSpPr>
        <p:spPr>
          <a:xfrm flipH="1">
            <a:off x="9371993" y="5857399"/>
            <a:ext cx="115994" cy="2897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2" name="文字方塊 191"/>
          <p:cNvSpPr txBox="1"/>
          <p:nvPr/>
        </p:nvSpPr>
        <p:spPr>
          <a:xfrm flipH="1">
            <a:off x="7671951" y="4607548"/>
            <a:ext cx="1445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Offer SDP</a:t>
            </a:r>
            <a:endParaRPr lang="zh-TW" altLang="en-US" sz="1600" dirty="0"/>
          </a:p>
        </p:txBody>
      </p:sp>
      <p:cxnSp>
        <p:nvCxnSpPr>
          <p:cNvPr id="193" name="直線單箭頭接點 192"/>
          <p:cNvCxnSpPr/>
          <p:nvPr/>
        </p:nvCxnSpPr>
        <p:spPr>
          <a:xfrm flipV="1">
            <a:off x="7551593" y="5496378"/>
            <a:ext cx="1834705" cy="230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 flipH="1">
            <a:off x="7546988" y="5154829"/>
            <a:ext cx="1674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Answer SDP</a:t>
            </a:r>
            <a:endParaRPr lang="zh-TW" altLang="en-US" sz="1600" dirty="0"/>
          </a:p>
        </p:txBody>
      </p:sp>
      <p:cxnSp>
        <p:nvCxnSpPr>
          <p:cNvPr id="195" name="直線單箭頭接點 194"/>
          <p:cNvCxnSpPr>
            <a:stCxn id="191" idx="3"/>
            <a:endCxn id="212" idx="1"/>
          </p:cNvCxnSpPr>
          <p:nvPr/>
        </p:nvCxnSpPr>
        <p:spPr>
          <a:xfrm flipH="1" flipV="1">
            <a:off x="2200891" y="5996629"/>
            <a:ext cx="7171102" cy="567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文字方塊 195"/>
          <p:cNvSpPr txBox="1"/>
          <p:nvPr/>
        </p:nvSpPr>
        <p:spPr>
          <a:xfrm flipH="1">
            <a:off x="5404222" y="5656713"/>
            <a:ext cx="132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P2P Connect</a:t>
            </a:r>
            <a:endParaRPr lang="zh-TW" altLang="en-US" sz="1600" dirty="0"/>
          </a:p>
        </p:txBody>
      </p:sp>
      <p:cxnSp>
        <p:nvCxnSpPr>
          <p:cNvPr id="197" name="直線單箭頭接點 196"/>
          <p:cNvCxnSpPr/>
          <p:nvPr/>
        </p:nvCxnSpPr>
        <p:spPr>
          <a:xfrm flipH="1">
            <a:off x="7544834" y="4942344"/>
            <a:ext cx="1825029" cy="699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97"/>
          <p:cNvSpPr/>
          <p:nvPr/>
        </p:nvSpPr>
        <p:spPr>
          <a:xfrm flipH="1">
            <a:off x="7449035" y="4913391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99" name="矩形 198"/>
          <p:cNvSpPr/>
          <p:nvPr/>
        </p:nvSpPr>
        <p:spPr>
          <a:xfrm flipH="1">
            <a:off x="7458548" y="5483622"/>
            <a:ext cx="117772" cy="2835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cxnSp>
        <p:nvCxnSpPr>
          <p:cNvPr id="200" name="直線單箭頭接點 199"/>
          <p:cNvCxnSpPr>
            <a:stCxn id="198" idx="3"/>
          </p:cNvCxnSpPr>
          <p:nvPr/>
        </p:nvCxnSpPr>
        <p:spPr>
          <a:xfrm flipH="1">
            <a:off x="2216159" y="5002759"/>
            <a:ext cx="5232876" cy="2449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 200"/>
          <p:cNvSpPr/>
          <p:nvPr/>
        </p:nvSpPr>
        <p:spPr>
          <a:xfrm flipH="1">
            <a:off x="2079950" y="4952617"/>
            <a:ext cx="110391" cy="6592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02" name="文字方塊 201"/>
          <p:cNvSpPr txBox="1"/>
          <p:nvPr/>
        </p:nvSpPr>
        <p:spPr>
          <a:xfrm flipH="1">
            <a:off x="1112964" y="4960403"/>
            <a:ext cx="73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Create </a:t>
            </a:r>
          </a:p>
          <a:p>
            <a:r>
              <a:rPr lang="en-US" altLang="zh-TW" sz="1400" dirty="0"/>
              <a:t>Answer</a:t>
            </a:r>
            <a:endParaRPr lang="zh-TW" altLang="en-US" sz="1400" dirty="0"/>
          </a:p>
        </p:txBody>
      </p:sp>
      <p:grpSp>
        <p:nvGrpSpPr>
          <p:cNvPr id="203" name="群組 202"/>
          <p:cNvGrpSpPr/>
          <p:nvPr/>
        </p:nvGrpSpPr>
        <p:grpSpPr>
          <a:xfrm>
            <a:off x="1793036" y="5022893"/>
            <a:ext cx="277129" cy="406846"/>
            <a:chOff x="7076661" y="2429119"/>
            <a:chExt cx="277129" cy="406846"/>
          </a:xfrm>
        </p:grpSpPr>
        <p:cxnSp>
          <p:nvCxnSpPr>
            <p:cNvPr id="205" name="直線單箭頭接點 204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接點 205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文字方塊 207"/>
          <p:cNvSpPr txBox="1"/>
          <p:nvPr/>
        </p:nvSpPr>
        <p:spPr>
          <a:xfrm flipH="1">
            <a:off x="3216052" y="4641075"/>
            <a:ext cx="1478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Relay Offer SDP</a:t>
            </a:r>
            <a:endParaRPr lang="zh-TW" altLang="en-US" sz="1600" dirty="0"/>
          </a:p>
        </p:txBody>
      </p:sp>
      <p:cxnSp>
        <p:nvCxnSpPr>
          <p:cNvPr id="210" name="直線單箭頭接點 209"/>
          <p:cNvCxnSpPr/>
          <p:nvPr/>
        </p:nvCxnSpPr>
        <p:spPr>
          <a:xfrm>
            <a:off x="2201293" y="5503143"/>
            <a:ext cx="5257256" cy="5651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字方塊 210"/>
          <p:cNvSpPr txBox="1"/>
          <p:nvPr/>
        </p:nvSpPr>
        <p:spPr>
          <a:xfrm flipH="1">
            <a:off x="3079827" y="5126531"/>
            <a:ext cx="16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Send Answer SDP</a:t>
            </a:r>
            <a:endParaRPr lang="zh-TW" altLang="en-US" sz="1600" dirty="0"/>
          </a:p>
        </p:txBody>
      </p:sp>
      <p:sp>
        <p:nvSpPr>
          <p:cNvPr id="212" name="矩形 211"/>
          <p:cNvSpPr/>
          <p:nvPr/>
        </p:nvSpPr>
        <p:spPr>
          <a:xfrm flipH="1">
            <a:off x="2080092" y="5856410"/>
            <a:ext cx="120799" cy="280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grpSp>
        <p:nvGrpSpPr>
          <p:cNvPr id="213" name="群組 212"/>
          <p:cNvGrpSpPr/>
          <p:nvPr/>
        </p:nvGrpSpPr>
        <p:grpSpPr>
          <a:xfrm>
            <a:off x="4336022" y="1966943"/>
            <a:ext cx="277129" cy="447523"/>
            <a:chOff x="7076661" y="2429119"/>
            <a:chExt cx="277129" cy="406846"/>
          </a:xfrm>
        </p:grpSpPr>
        <p:cxnSp>
          <p:nvCxnSpPr>
            <p:cNvPr id="214" name="直線單箭頭接點 213"/>
            <p:cNvCxnSpPr/>
            <p:nvPr/>
          </p:nvCxnSpPr>
          <p:spPr>
            <a:xfrm>
              <a:off x="7076661" y="2835965"/>
              <a:ext cx="2771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接點 214"/>
            <p:cNvCxnSpPr/>
            <p:nvPr/>
          </p:nvCxnSpPr>
          <p:spPr>
            <a:xfrm flipH="1" flipV="1">
              <a:off x="7076661" y="2429119"/>
              <a:ext cx="0" cy="406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/>
            <p:nvPr/>
          </p:nvCxnSpPr>
          <p:spPr>
            <a:xfrm>
              <a:off x="7076661" y="2429119"/>
              <a:ext cx="277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矩形 216"/>
          <p:cNvSpPr/>
          <p:nvPr/>
        </p:nvSpPr>
        <p:spPr>
          <a:xfrm flipH="1">
            <a:off x="7451573" y="2290017"/>
            <a:ext cx="106761" cy="1787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圓角矩形 217"/>
          <p:cNvSpPr/>
          <p:nvPr/>
        </p:nvSpPr>
        <p:spPr>
          <a:xfrm flipH="1">
            <a:off x="4150178" y="-641480"/>
            <a:ext cx="1745032" cy="4850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19" name="圓角矩形 218"/>
          <p:cNvSpPr/>
          <p:nvPr/>
        </p:nvSpPr>
        <p:spPr>
          <a:xfrm flipH="1">
            <a:off x="1702871" y="-664560"/>
            <a:ext cx="1722060" cy="4740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Client2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6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圓角矩形 199"/>
          <p:cNvSpPr/>
          <p:nvPr/>
        </p:nvSpPr>
        <p:spPr>
          <a:xfrm>
            <a:off x="4016592" y="1730127"/>
            <a:ext cx="3766288" cy="39471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1" name="文字方塊 200"/>
          <p:cNvSpPr txBox="1"/>
          <p:nvPr/>
        </p:nvSpPr>
        <p:spPr>
          <a:xfrm>
            <a:off x="4162586" y="1866795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server</a:t>
            </a:r>
          </a:p>
        </p:txBody>
      </p:sp>
      <p:pic>
        <p:nvPicPr>
          <p:cNvPr id="202" name="圖片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82" y="2233322"/>
            <a:ext cx="2707251" cy="645496"/>
          </a:xfrm>
          <a:prstGeom prst="rect">
            <a:avLst/>
          </a:prstGeom>
        </p:spPr>
      </p:pic>
      <p:sp>
        <p:nvSpPr>
          <p:cNvPr id="203" name="文字方塊 202"/>
          <p:cNvSpPr txBox="1"/>
          <p:nvPr/>
        </p:nvSpPr>
        <p:spPr>
          <a:xfrm>
            <a:off x="4351895" y="3895462"/>
            <a:ext cx="31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動態生成</a:t>
            </a:r>
            <a:r>
              <a:rPr lang="en-US" altLang="zh-TW" dirty="0"/>
              <a:t>(</a:t>
            </a:r>
            <a:r>
              <a:rPr lang="zh-TW" altLang="en-US" dirty="0"/>
              <a:t>程式執行後才生成</a:t>
            </a:r>
            <a:r>
              <a:rPr lang="en-US" altLang="zh-TW" dirty="0"/>
              <a:t>)</a:t>
            </a:r>
          </a:p>
          <a:p>
            <a:endParaRPr lang="en-US" altLang="zh-TW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7084" b="12033"/>
          <a:stretch/>
        </p:blipFill>
        <p:spPr>
          <a:xfrm>
            <a:off x="4449180" y="2932856"/>
            <a:ext cx="2707251" cy="78783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t="1" b="13607"/>
          <a:stretch/>
        </p:blipFill>
        <p:spPr>
          <a:xfrm>
            <a:off x="4411023" y="4264795"/>
            <a:ext cx="2777199" cy="32902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t="1" r="3267" b="21844"/>
          <a:stretch/>
        </p:blipFill>
        <p:spPr>
          <a:xfrm>
            <a:off x="4411023" y="4689624"/>
            <a:ext cx="2795429" cy="36006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432645" y="5055667"/>
            <a:ext cx="1107996" cy="6229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6000" dirty="0"/>
              <a:t>…</a:t>
            </a:r>
            <a:endParaRPr lang="zh-TW" altLang="en-US" sz="6000" dirty="0"/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7156431" y="2631883"/>
            <a:ext cx="1796737" cy="16329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>
            <a:off x="7188222" y="4593815"/>
            <a:ext cx="1868197" cy="7733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圓角矩形 220"/>
          <p:cNvSpPr/>
          <p:nvPr/>
        </p:nvSpPr>
        <p:spPr>
          <a:xfrm>
            <a:off x="8849801" y="2389290"/>
            <a:ext cx="3053301" cy="30735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24" name="圖片 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07" y="2897846"/>
            <a:ext cx="2249942" cy="586348"/>
          </a:xfrm>
          <a:prstGeom prst="rect">
            <a:avLst/>
          </a:prstGeom>
        </p:spPr>
      </p:pic>
      <p:sp>
        <p:nvSpPr>
          <p:cNvPr id="226" name="文字方塊 225"/>
          <p:cNvSpPr txBox="1"/>
          <p:nvPr/>
        </p:nvSpPr>
        <p:spPr>
          <a:xfrm>
            <a:off x="9056419" y="248190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/>
          <a:srcRect r="37736"/>
          <a:stretch/>
        </p:blipFill>
        <p:spPr>
          <a:xfrm>
            <a:off x="9263408" y="3642717"/>
            <a:ext cx="2249942" cy="1559208"/>
          </a:xfrm>
          <a:prstGeom prst="rect">
            <a:avLst/>
          </a:prstGeom>
        </p:spPr>
      </p:pic>
      <p:sp>
        <p:nvSpPr>
          <p:cNvPr id="227" name="圓角矩形 226"/>
          <p:cNvSpPr/>
          <p:nvPr/>
        </p:nvSpPr>
        <p:spPr>
          <a:xfrm>
            <a:off x="123965" y="1730127"/>
            <a:ext cx="3517851" cy="39471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214301" y="1866795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server</a:t>
            </a:r>
          </a:p>
        </p:txBody>
      </p:sp>
      <p:pic>
        <p:nvPicPr>
          <p:cNvPr id="229" name="圖片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96" y="2287360"/>
            <a:ext cx="2707251" cy="64549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/>
          <a:srcRect r="21249"/>
          <a:stretch/>
        </p:blipFill>
        <p:spPr>
          <a:xfrm>
            <a:off x="500897" y="3103183"/>
            <a:ext cx="2707251" cy="2323222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05575" y="1327136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目前單人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sp>
        <p:nvSpPr>
          <p:cNvPr id="240" name="文字方塊 239"/>
          <p:cNvSpPr txBox="1"/>
          <p:nvPr/>
        </p:nvSpPr>
        <p:spPr>
          <a:xfrm>
            <a:off x="4615575" y="1344967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目前多人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sp>
        <p:nvSpPr>
          <p:cNvPr id="241" name="文字方塊 240"/>
          <p:cNvSpPr txBox="1"/>
          <p:nvPr/>
        </p:nvSpPr>
        <p:spPr>
          <a:xfrm>
            <a:off x="6200501" y="1919854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</a:rPr>
              <a:t>只負責接收</a:t>
            </a:r>
            <a:r>
              <a:rPr lang="en-US" altLang="zh-TW" sz="1600" dirty="0">
                <a:solidFill>
                  <a:srgbClr val="C00000"/>
                </a:solidFill>
              </a:rPr>
              <a:t>ID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244" name="文字方塊 243"/>
          <p:cNvSpPr txBox="1"/>
          <p:nvPr/>
        </p:nvSpPr>
        <p:spPr>
          <a:xfrm>
            <a:off x="10173832" y="257004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</a:rPr>
              <a:t>負責</a:t>
            </a:r>
            <a:r>
              <a:rPr lang="en-US" altLang="zh-TW" sz="1600" dirty="0">
                <a:solidFill>
                  <a:srgbClr val="C00000"/>
                </a:solidFill>
              </a:rPr>
              <a:t>Media</a:t>
            </a:r>
            <a:r>
              <a:rPr lang="zh-TW" altLang="en-US" sz="1600" dirty="0">
                <a:solidFill>
                  <a:srgbClr val="C00000"/>
                </a:solidFill>
              </a:rPr>
              <a:t>傳輸</a:t>
            </a:r>
          </a:p>
        </p:txBody>
      </p:sp>
      <p:cxnSp>
        <p:nvCxnSpPr>
          <p:cNvPr id="246" name="直線單箭頭接點 245"/>
          <p:cNvCxnSpPr/>
          <p:nvPr/>
        </p:nvCxnSpPr>
        <p:spPr>
          <a:xfrm>
            <a:off x="8930348" y="3945043"/>
            <a:ext cx="51021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單箭頭接點 247"/>
          <p:cNvCxnSpPr/>
          <p:nvPr/>
        </p:nvCxnSpPr>
        <p:spPr>
          <a:xfrm>
            <a:off x="8929426" y="2992685"/>
            <a:ext cx="333981" cy="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線接點 248"/>
          <p:cNvCxnSpPr/>
          <p:nvPr/>
        </p:nvCxnSpPr>
        <p:spPr>
          <a:xfrm flipH="1">
            <a:off x="8929426" y="2992685"/>
            <a:ext cx="922" cy="95235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線單箭頭接點 249"/>
          <p:cNvCxnSpPr/>
          <p:nvPr/>
        </p:nvCxnSpPr>
        <p:spPr>
          <a:xfrm>
            <a:off x="8742333" y="4476527"/>
            <a:ext cx="69822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單箭頭接點 250"/>
          <p:cNvCxnSpPr/>
          <p:nvPr/>
        </p:nvCxnSpPr>
        <p:spPr>
          <a:xfrm>
            <a:off x="8741411" y="3082577"/>
            <a:ext cx="516435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接點 254"/>
          <p:cNvCxnSpPr/>
          <p:nvPr/>
        </p:nvCxnSpPr>
        <p:spPr>
          <a:xfrm flipH="1">
            <a:off x="8741411" y="3082577"/>
            <a:ext cx="461" cy="13939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單箭頭接點 256"/>
          <p:cNvCxnSpPr/>
          <p:nvPr/>
        </p:nvCxnSpPr>
        <p:spPr>
          <a:xfrm>
            <a:off x="8568630" y="4958315"/>
            <a:ext cx="90139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單箭頭接點 257"/>
          <p:cNvCxnSpPr/>
          <p:nvPr/>
        </p:nvCxnSpPr>
        <p:spPr>
          <a:xfrm>
            <a:off x="8552095" y="3183371"/>
            <a:ext cx="68224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線接點 262"/>
          <p:cNvCxnSpPr/>
          <p:nvPr/>
        </p:nvCxnSpPr>
        <p:spPr>
          <a:xfrm flipH="1">
            <a:off x="8567708" y="3191020"/>
            <a:ext cx="231" cy="17672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單箭頭接點 263"/>
          <p:cNvCxnSpPr/>
          <p:nvPr/>
        </p:nvCxnSpPr>
        <p:spPr>
          <a:xfrm>
            <a:off x="264652" y="4482270"/>
            <a:ext cx="540923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/>
          <p:nvPr/>
        </p:nvCxnSpPr>
        <p:spPr>
          <a:xfrm>
            <a:off x="264652" y="2473597"/>
            <a:ext cx="23624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/>
          <p:cNvCxnSpPr/>
          <p:nvPr/>
        </p:nvCxnSpPr>
        <p:spPr>
          <a:xfrm flipH="1">
            <a:off x="280265" y="2473597"/>
            <a:ext cx="58" cy="20086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線單箭頭接點 279"/>
          <p:cNvCxnSpPr/>
          <p:nvPr/>
        </p:nvCxnSpPr>
        <p:spPr>
          <a:xfrm>
            <a:off x="378057" y="3721020"/>
            <a:ext cx="42751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單箭頭接點 280"/>
          <p:cNvCxnSpPr/>
          <p:nvPr/>
        </p:nvCxnSpPr>
        <p:spPr>
          <a:xfrm>
            <a:off x="359569" y="2375455"/>
            <a:ext cx="158687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接點 281"/>
          <p:cNvCxnSpPr/>
          <p:nvPr/>
        </p:nvCxnSpPr>
        <p:spPr>
          <a:xfrm flipH="1">
            <a:off x="377143" y="2372795"/>
            <a:ext cx="7" cy="136576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單箭頭接點 302"/>
          <p:cNvCxnSpPr/>
          <p:nvPr/>
        </p:nvCxnSpPr>
        <p:spPr>
          <a:xfrm>
            <a:off x="185362" y="5259605"/>
            <a:ext cx="605395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線單箭頭接點 329"/>
          <p:cNvCxnSpPr/>
          <p:nvPr/>
        </p:nvCxnSpPr>
        <p:spPr>
          <a:xfrm>
            <a:off x="185362" y="2570046"/>
            <a:ext cx="31958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接點 330"/>
          <p:cNvCxnSpPr/>
          <p:nvPr/>
        </p:nvCxnSpPr>
        <p:spPr>
          <a:xfrm flipH="1">
            <a:off x="200975" y="2570046"/>
            <a:ext cx="58" cy="268955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文字方塊 331"/>
          <p:cNvSpPr txBox="1"/>
          <p:nvPr/>
        </p:nvSpPr>
        <p:spPr>
          <a:xfrm>
            <a:off x="2018071" y="1948806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C00000"/>
                </a:solidFill>
              </a:rPr>
              <a:t>負責</a:t>
            </a:r>
            <a:r>
              <a:rPr lang="en-US" altLang="zh-TW" sz="1600" dirty="0">
                <a:solidFill>
                  <a:srgbClr val="C00000"/>
                </a:solidFill>
              </a:rPr>
              <a:t>Media</a:t>
            </a:r>
            <a:r>
              <a:rPr lang="zh-TW" altLang="en-US" sz="1600" dirty="0">
                <a:solidFill>
                  <a:srgbClr val="C00000"/>
                </a:solidFill>
              </a:rPr>
              <a:t>傳輸</a:t>
            </a:r>
          </a:p>
        </p:txBody>
      </p:sp>
    </p:spTree>
    <p:extLst>
      <p:ext uri="{BB962C8B-B14F-4D97-AF65-F5344CB8AC3E}">
        <p14:creationId xmlns:p14="http://schemas.microsoft.com/office/powerpoint/2010/main" val="78955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圓角矩形 44"/>
          <p:cNvSpPr/>
          <p:nvPr/>
        </p:nvSpPr>
        <p:spPr>
          <a:xfrm>
            <a:off x="2843101" y="2334490"/>
            <a:ext cx="1390074" cy="99291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Server</a:t>
            </a:r>
            <a:endParaRPr lang="zh-TW" altLang="en-US" sz="2800" dirty="0"/>
          </a:p>
        </p:txBody>
      </p:sp>
      <p:sp>
        <p:nvSpPr>
          <p:cNvPr id="46" name="圓角矩形 45"/>
          <p:cNvSpPr/>
          <p:nvPr/>
        </p:nvSpPr>
        <p:spPr>
          <a:xfrm>
            <a:off x="6474692" y="920234"/>
            <a:ext cx="1256145" cy="87745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User1</a:t>
            </a:r>
            <a:endParaRPr lang="zh-TW" altLang="en-US" sz="2400" dirty="0"/>
          </a:p>
        </p:txBody>
      </p:sp>
      <p:sp>
        <p:nvSpPr>
          <p:cNvPr id="47" name="圓角矩形 46"/>
          <p:cNvSpPr/>
          <p:nvPr/>
        </p:nvSpPr>
        <p:spPr>
          <a:xfrm>
            <a:off x="6543964" y="4014354"/>
            <a:ext cx="1256145" cy="87745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User2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4331855" y="1530926"/>
            <a:ext cx="2078181" cy="803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H="1">
            <a:off x="4188692" y="1305788"/>
            <a:ext cx="2152071" cy="849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4350327" y="3263898"/>
            <a:ext cx="2041236" cy="999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 flipV="1">
            <a:off x="4262581" y="3446319"/>
            <a:ext cx="2078182" cy="1006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 rot="20505327">
            <a:off x="4174608" y="13395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傳送改變資訊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981408" y="2397142"/>
            <a:ext cx="186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將收到的資訊對該物件進行更新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30837" y="112539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使用者改變物件位置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判斷到物件位置改變將傳送資訊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 rot="1450896">
            <a:off x="4421027" y="3081426"/>
            <a:ext cx="220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將更新後的資訊傳給其他使用者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844685" y="3763815"/>
            <a:ext cx="220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接收到更新的資訊對物件進行改變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7844685" y="4705709"/>
            <a:ext cx="2209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由於更新後，物件位置改變了，因此又會把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改變的過程再傳回去。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3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1027546"/>
            <a:ext cx="1487055" cy="14870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27" y="2777837"/>
            <a:ext cx="1487055" cy="14870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82" y="4689765"/>
            <a:ext cx="1487055" cy="14870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37" y="2537691"/>
            <a:ext cx="1967346" cy="19673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669" y="2744739"/>
            <a:ext cx="1426248" cy="14262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001222" y="3143827"/>
            <a:ext cx="1616364" cy="75507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162137" y="2747819"/>
            <a:ext cx="105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modify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870037" y="4756727"/>
            <a:ext cx="3223490" cy="960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667088" y="1953722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User1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180033" y="366806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User2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660071" y="5612322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User3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4059383" y="2144221"/>
            <a:ext cx="2692399" cy="460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498821" y="3521363"/>
            <a:ext cx="4252961" cy="137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 rot="662962">
            <a:off x="4663333" y="1856750"/>
            <a:ext cx="169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send events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708643" y="3078094"/>
            <a:ext cx="169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send events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 rot="20566885">
            <a:off x="4765228" y="5284088"/>
            <a:ext cx="169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send events</a:t>
            </a:r>
            <a:endParaRPr lang="zh-TW" altLang="en-US" sz="2400" dirty="0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4024747" y="2433703"/>
            <a:ext cx="2715490" cy="4750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2498821" y="3817929"/>
            <a:ext cx="4241416" cy="1843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>
            <a:off x="3789550" y="4505037"/>
            <a:ext cx="3128487" cy="92456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 rot="20710855">
            <a:off x="4061690" y="448445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receive events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 rot="21427694">
            <a:off x="3633668" y="3898899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receive events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94959">
            <a:off x="4266038" y="2647819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receive events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423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-105508" y="0"/>
            <a:ext cx="7860323" cy="9263835"/>
            <a:chOff x="-105508" y="0"/>
            <a:chExt cx="7860323" cy="9263835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3" r="37116" b="87399"/>
            <a:stretch/>
          </p:blipFill>
          <p:spPr>
            <a:xfrm>
              <a:off x="0" y="0"/>
              <a:ext cx="7666892" cy="501163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11" r="37043" b="23209"/>
            <a:stretch/>
          </p:blipFill>
          <p:spPr>
            <a:xfrm>
              <a:off x="0" y="501163"/>
              <a:ext cx="7675685" cy="1793631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7022" r="37043" b="4669"/>
            <a:stretch/>
          </p:blipFill>
          <p:spPr>
            <a:xfrm>
              <a:off x="-1" y="2294794"/>
              <a:ext cx="7675685" cy="282905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12" r="37043" b="19575"/>
            <a:stretch/>
          </p:blipFill>
          <p:spPr>
            <a:xfrm>
              <a:off x="0" y="5123852"/>
              <a:ext cx="7675685" cy="1820008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-79131" y="501163"/>
              <a:ext cx="7833946" cy="2743199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93" r="37043"/>
            <a:stretch/>
          </p:blipFill>
          <p:spPr>
            <a:xfrm>
              <a:off x="0" y="6943860"/>
              <a:ext cx="7675685" cy="231997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-79131" y="5123852"/>
              <a:ext cx="7833946" cy="2743199"/>
            </a:xfrm>
            <a:prstGeom prst="rect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-79131" y="4662257"/>
              <a:ext cx="7833946" cy="40211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-105508" y="39568"/>
              <a:ext cx="7860323" cy="40211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-79131" y="8700393"/>
              <a:ext cx="7833946" cy="40211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626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820403" y="1270865"/>
            <a:ext cx="6891961" cy="4511962"/>
            <a:chOff x="1097494" y="1409410"/>
            <a:chExt cx="6891961" cy="4511962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494" y="1409411"/>
              <a:ext cx="1571625" cy="253693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831" y="1409410"/>
              <a:ext cx="5138624" cy="2517481"/>
            </a:xfrm>
            <a:prstGeom prst="rect">
              <a:avLst/>
            </a:prstGeom>
          </p:spPr>
        </p:pic>
        <p:pic>
          <p:nvPicPr>
            <p:cNvPr id="6" name="圖片 5"/>
            <p:cNvPicPr/>
            <p:nvPr/>
          </p:nvPicPr>
          <p:blipFill rotWithShape="1">
            <a:blip r:embed="rId4"/>
            <a:srcRect l="2752" t="30168" r="6439" b="19483"/>
            <a:stretch/>
          </p:blipFill>
          <p:spPr bwMode="auto">
            <a:xfrm>
              <a:off x="2850831" y="4046390"/>
              <a:ext cx="3107683" cy="18749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6" name="直線單箭頭接點 15"/>
            <p:cNvCxnSpPr/>
            <p:nvPr/>
          </p:nvCxnSpPr>
          <p:spPr>
            <a:xfrm flipH="1">
              <a:off x="2293627" y="2570018"/>
              <a:ext cx="1437689" cy="0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4824234" y="2924464"/>
              <a:ext cx="34093" cy="1435099"/>
            </a:xfrm>
            <a:prstGeom prst="straightConnector1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788620" y="3823161"/>
            <a:ext cx="1603408" cy="795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生成光學透鏡</a:t>
            </a:r>
          </a:p>
        </p:txBody>
      </p:sp>
      <p:sp>
        <p:nvSpPr>
          <p:cNvPr id="38" name="矩形 37"/>
          <p:cNvSpPr/>
          <p:nvPr/>
        </p:nvSpPr>
        <p:spPr>
          <a:xfrm>
            <a:off x="737303" y="4765963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生成光學桌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5878592" y="2788341"/>
            <a:ext cx="251161" cy="1617404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813398" y="4244802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清除所有物件</a:t>
            </a:r>
          </a:p>
        </p:txBody>
      </p:sp>
      <p:cxnSp>
        <p:nvCxnSpPr>
          <p:cNvPr id="42" name="直線單箭頭接點 41"/>
          <p:cNvCxnSpPr/>
          <p:nvPr/>
        </p:nvCxnSpPr>
        <p:spPr>
          <a:xfrm>
            <a:off x="7468123" y="2170942"/>
            <a:ext cx="251161" cy="1617404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68123" y="4314350"/>
            <a:ext cx="1654725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釘選按鈕列表位置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032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圓角矩形 199"/>
          <p:cNvSpPr/>
          <p:nvPr/>
        </p:nvSpPr>
        <p:spPr>
          <a:xfrm>
            <a:off x="6385444" y="1978366"/>
            <a:ext cx="3766288" cy="37650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1" name="文字方塊 200"/>
          <p:cNvSpPr txBox="1"/>
          <p:nvPr/>
        </p:nvSpPr>
        <p:spPr>
          <a:xfrm>
            <a:off x="6531437" y="2109239"/>
            <a:ext cx="232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P2P(USER)</a:t>
            </a:r>
            <a:r>
              <a:rPr lang="zh-TW" altLang="en-US" dirty="0"/>
              <a:t>預先設定</a:t>
            </a:r>
            <a:endParaRPr lang="en-US" altLang="zh-TW" dirty="0"/>
          </a:p>
        </p:txBody>
      </p:sp>
      <p:sp>
        <p:nvSpPr>
          <p:cNvPr id="227" name="圓角矩形 226"/>
          <p:cNvSpPr/>
          <p:nvPr/>
        </p:nvSpPr>
        <p:spPr>
          <a:xfrm>
            <a:off x="131193" y="1747134"/>
            <a:ext cx="3517851" cy="44866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214301" y="1866795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server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007957" y="261664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目前單人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sp>
        <p:nvSpPr>
          <p:cNvPr id="240" name="文字方塊 239"/>
          <p:cNvSpPr txBox="1"/>
          <p:nvPr/>
        </p:nvSpPr>
        <p:spPr>
          <a:xfrm>
            <a:off x="6391621" y="166798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目前多人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31" y="3410631"/>
            <a:ext cx="752475" cy="8572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52" y="2506647"/>
            <a:ext cx="3450072" cy="2780155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 flipV="1">
            <a:off x="5811437" y="2409825"/>
            <a:ext cx="601191" cy="10008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5802622" y="4267881"/>
            <a:ext cx="645861" cy="11502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4" y="2268198"/>
            <a:ext cx="2947988" cy="342604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20969" y="4198564"/>
            <a:ext cx="2409093" cy="12611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93531" y="4431323"/>
            <a:ext cx="1617784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User1(</a:t>
            </a:r>
            <a:r>
              <a:rPr lang="zh-TW" altLang="en-US" sz="1600" dirty="0"/>
              <a:t>裝置名稱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58" name="矩形 57"/>
          <p:cNvSpPr/>
          <p:nvPr/>
        </p:nvSpPr>
        <p:spPr>
          <a:xfrm>
            <a:off x="993531" y="4724562"/>
            <a:ext cx="1617784" cy="21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User2(</a:t>
            </a:r>
            <a:r>
              <a:rPr lang="zh-TW" altLang="en-US" sz="1600" dirty="0"/>
              <a:t>裝置名稱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494628" y="4977872"/>
            <a:ext cx="861774" cy="4818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</a:rPr>
              <a:t>…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807152" y="50487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使用者連線後生成</a:t>
            </a:r>
          </a:p>
        </p:txBody>
      </p:sp>
      <p:cxnSp>
        <p:nvCxnSpPr>
          <p:cNvPr id="23" name="直線單箭頭接點 22"/>
          <p:cNvCxnSpPr/>
          <p:nvPr/>
        </p:nvCxnSpPr>
        <p:spPr>
          <a:xfrm>
            <a:off x="2627993" y="4612111"/>
            <a:ext cx="1194275" cy="621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20969" y="3341392"/>
            <a:ext cx="2409093" cy="82367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單箭頭接點 64"/>
          <p:cNvCxnSpPr/>
          <p:nvPr/>
        </p:nvCxnSpPr>
        <p:spPr>
          <a:xfrm>
            <a:off x="9388296" y="4793821"/>
            <a:ext cx="683623" cy="163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10088693" y="4638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物件相機</a:t>
            </a:r>
          </a:p>
        </p:txBody>
      </p:sp>
      <p:sp>
        <p:nvSpPr>
          <p:cNvPr id="73" name="矩形 72"/>
          <p:cNvSpPr/>
          <p:nvPr/>
        </p:nvSpPr>
        <p:spPr>
          <a:xfrm>
            <a:off x="726052" y="2487218"/>
            <a:ext cx="2409093" cy="433757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/>
          <p:nvPr/>
        </p:nvCxnSpPr>
        <p:spPr>
          <a:xfrm>
            <a:off x="3138261" y="2714231"/>
            <a:ext cx="683623" cy="163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3754343" y="250664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連線物件</a:t>
            </a:r>
            <a:r>
              <a:rPr lang="en-US" altLang="zh-TW" dirty="0"/>
              <a:t>(</a:t>
            </a:r>
            <a:r>
              <a:rPr lang="zh-TW" altLang="en-US" dirty="0"/>
              <a:t>接收</a:t>
            </a:r>
            <a:r>
              <a:rPr lang="en-US" altLang="zh-TW" dirty="0"/>
              <a:t>ID)</a:t>
            </a:r>
            <a:endParaRPr lang="zh-TW" altLang="en-US" dirty="0"/>
          </a:p>
        </p:txBody>
      </p:sp>
      <p:cxnSp>
        <p:nvCxnSpPr>
          <p:cNvPr id="34" name="肘形接點 33"/>
          <p:cNvCxnSpPr>
            <a:stCxn id="3" idx="2"/>
            <a:endCxn id="19" idx="3"/>
          </p:cNvCxnSpPr>
          <p:nvPr/>
        </p:nvCxnSpPr>
        <p:spPr>
          <a:xfrm rot="5400000">
            <a:off x="3895769" y="2983427"/>
            <a:ext cx="273346" cy="284225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071" y="4268894"/>
            <a:ext cx="71565" cy="97632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81715" y="4226713"/>
            <a:ext cx="59540" cy="149337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6824719" y="4390155"/>
            <a:ext cx="2572217" cy="82367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6832063" y="2945707"/>
            <a:ext cx="2409093" cy="537375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/>
          <p:cNvCxnSpPr/>
          <p:nvPr/>
        </p:nvCxnSpPr>
        <p:spPr>
          <a:xfrm flipV="1">
            <a:off x="9244272" y="3151661"/>
            <a:ext cx="844421" cy="210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0151732" y="2752748"/>
            <a:ext cx="232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連線物件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回傳</a:t>
            </a:r>
            <a:r>
              <a:rPr lang="en-US" altLang="zh-TW" dirty="0"/>
              <a:t>ID</a:t>
            </a:r>
            <a:r>
              <a:rPr lang="zh-TW" altLang="en-US" dirty="0"/>
              <a:t>及</a:t>
            </a:r>
            <a:r>
              <a:rPr lang="en-US" altLang="zh-TW" dirty="0"/>
              <a:t>media</a:t>
            </a:r>
            <a:r>
              <a:rPr lang="zh-TW" altLang="en-US" dirty="0"/>
              <a:t>傳輸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88" name="直線單箭頭接點 87"/>
          <p:cNvCxnSpPr/>
          <p:nvPr/>
        </p:nvCxnSpPr>
        <p:spPr>
          <a:xfrm>
            <a:off x="3174359" y="3747842"/>
            <a:ext cx="683623" cy="163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3874756" y="359227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物件相關</a:t>
            </a:r>
            <a:endParaRPr lang="en-US" altLang="zh-TW" dirty="0"/>
          </a:p>
          <a:p>
            <a:r>
              <a:rPr lang="zh-TW" altLang="en-US" dirty="0"/>
              <a:t>資訊</a:t>
            </a:r>
          </a:p>
        </p:txBody>
      </p:sp>
    </p:spTree>
    <p:extLst>
      <p:ext uri="{BB962C8B-B14F-4D97-AF65-F5344CB8AC3E}">
        <p14:creationId xmlns:p14="http://schemas.microsoft.com/office/powerpoint/2010/main" val="1500767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圓角矩形 226"/>
          <p:cNvSpPr/>
          <p:nvPr/>
        </p:nvSpPr>
        <p:spPr>
          <a:xfrm>
            <a:off x="760673" y="1718558"/>
            <a:ext cx="3517851" cy="38726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9" y="2290551"/>
            <a:ext cx="3102985" cy="2009127"/>
          </a:xfrm>
          <a:prstGeom prst="rect">
            <a:avLst/>
          </a:prstGeom>
        </p:spPr>
      </p:pic>
      <p:sp>
        <p:nvSpPr>
          <p:cNvPr id="228" name="文字方塊 227"/>
          <p:cNvSpPr txBox="1"/>
          <p:nvPr/>
        </p:nvSpPr>
        <p:spPr>
          <a:xfrm>
            <a:off x="843781" y="1838220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client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007957" y="261664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目前單人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sp>
        <p:nvSpPr>
          <p:cNvPr id="240" name="文字方塊 239"/>
          <p:cNvSpPr txBox="1"/>
          <p:nvPr/>
        </p:nvSpPr>
        <p:spPr>
          <a:xfrm>
            <a:off x="6391621" y="166798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目前多人</a:t>
            </a:r>
            <a:r>
              <a:rPr lang="en-US" altLang="zh-TW" dirty="0"/>
              <a:t>server</a:t>
            </a:r>
            <a:r>
              <a:rPr lang="zh-TW" altLang="en-US" dirty="0"/>
              <a:t>架構</a:t>
            </a:r>
          </a:p>
        </p:txBody>
      </p:sp>
      <p:sp>
        <p:nvSpPr>
          <p:cNvPr id="64" name="矩形 63"/>
          <p:cNvSpPr/>
          <p:nvPr/>
        </p:nvSpPr>
        <p:spPr>
          <a:xfrm>
            <a:off x="1184082" y="3393009"/>
            <a:ext cx="2568768" cy="358992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1184082" y="2640123"/>
            <a:ext cx="2568768" cy="731727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單箭頭接點 73"/>
          <p:cNvCxnSpPr/>
          <p:nvPr/>
        </p:nvCxnSpPr>
        <p:spPr>
          <a:xfrm>
            <a:off x="3754547" y="3020274"/>
            <a:ext cx="683623" cy="1633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754547" y="3600435"/>
            <a:ext cx="683623" cy="163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4438170" y="2835608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連線物件</a:t>
            </a:r>
            <a:r>
              <a:rPr lang="en-US" altLang="zh-TW" dirty="0"/>
              <a:t>(</a:t>
            </a:r>
            <a:r>
              <a:rPr lang="zh-TW" altLang="en-US" dirty="0"/>
              <a:t>發送使用者</a:t>
            </a:r>
            <a:r>
              <a:rPr lang="en-US" altLang="zh-TW" dirty="0"/>
              <a:t>ID)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4438170" y="3368112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連線物件</a:t>
            </a:r>
            <a:r>
              <a:rPr lang="en-US" altLang="zh-TW" dirty="0"/>
              <a:t>(</a:t>
            </a:r>
            <a:r>
              <a:rPr lang="zh-TW" altLang="en-US" dirty="0"/>
              <a:t>接收</a:t>
            </a:r>
            <a:r>
              <a:rPr lang="en-US" altLang="zh-TW" dirty="0"/>
              <a:t>ID</a:t>
            </a:r>
            <a:r>
              <a:rPr lang="zh-TW" altLang="en-US" dirty="0"/>
              <a:t>及</a:t>
            </a:r>
            <a:r>
              <a:rPr lang="en-US" altLang="zh-TW" dirty="0"/>
              <a:t>media</a:t>
            </a:r>
            <a:r>
              <a:rPr lang="zh-TW" altLang="en-US" dirty="0"/>
              <a:t>傳輸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99" y="4290377"/>
            <a:ext cx="3096806" cy="89764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77848" y="4449667"/>
            <a:ext cx="2675002" cy="7383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3746250" y="4789648"/>
            <a:ext cx="683623" cy="16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429873" y="45573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每個物件播放器</a:t>
            </a:r>
          </a:p>
        </p:txBody>
      </p:sp>
    </p:spTree>
    <p:extLst>
      <p:ext uri="{BB962C8B-B14F-4D97-AF65-F5344CB8AC3E}">
        <p14:creationId xmlns:p14="http://schemas.microsoft.com/office/powerpoint/2010/main" val="164938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227" y="-1088073"/>
            <a:ext cx="4458322" cy="2924583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 rot="21181457">
            <a:off x="8487128" y="-3837640"/>
            <a:ext cx="2385655" cy="2521888"/>
            <a:chOff x="2186367" y="3465575"/>
            <a:chExt cx="2723961" cy="2991071"/>
          </a:xfrm>
        </p:grpSpPr>
        <p:grpSp>
          <p:nvGrpSpPr>
            <p:cNvPr id="6" name="群組 5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8" name="直線接點 7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線接點 12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04" y="4119811"/>
            <a:ext cx="1470290" cy="147029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7210157" y="5570338"/>
            <a:ext cx="109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Server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683997" y="723858"/>
            <a:ext cx="530055" cy="514439"/>
            <a:chOff x="3399649" y="116998"/>
            <a:chExt cx="530055" cy="514439"/>
          </a:xfrm>
        </p:grpSpPr>
        <p:sp>
          <p:nvSpPr>
            <p:cNvPr id="17" name="圓角矩形 16"/>
            <p:cNvSpPr/>
            <p:nvPr/>
          </p:nvSpPr>
          <p:spPr>
            <a:xfrm>
              <a:off x="3399649" y="116998"/>
              <a:ext cx="513539" cy="5144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3416165" y="118727"/>
                  <a:ext cx="5135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6165" y="118727"/>
                  <a:ext cx="51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/>
          <p:cNvGrpSpPr/>
          <p:nvPr/>
        </p:nvGrpSpPr>
        <p:grpSpPr>
          <a:xfrm>
            <a:off x="8100061" y="666994"/>
            <a:ext cx="531765" cy="514439"/>
            <a:chOff x="8619685" y="646683"/>
            <a:chExt cx="531765" cy="514439"/>
          </a:xfrm>
        </p:grpSpPr>
        <p:sp>
          <p:nvSpPr>
            <p:cNvPr id="79" name="圓角矩形 78"/>
            <p:cNvSpPr/>
            <p:nvPr/>
          </p:nvSpPr>
          <p:spPr>
            <a:xfrm>
              <a:off x="8619685" y="646683"/>
              <a:ext cx="513539" cy="5144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8645029" y="646683"/>
                  <a:ext cx="5064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029" y="646683"/>
                  <a:ext cx="506421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907884" y="4057530"/>
                <a:ext cx="553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884" y="4057530"/>
                <a:ext cx="553870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12111578" y="3957252"/>
                <a:ext cx="5467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1578" y="3957252"/>
                <a:ext cx="54675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群組 113"/>
          <p:cNvGrpSpPr/>
          <p:nvPr/>
        </p:nvGrpSpPr>
        <p:grpSpPr>
          <a:xfrm>
            <a:off x="-2006666" y="2434715"/>
            <a:ext cx="2050936" cy="2517245"/>
            <a:chOff x="2023683" y="1938664"/>
            <a:chExt cx="2050936" cy="2517245"/>
          </a:xfrm>
        </p:grpSpPr>
        <p:sp>
          <p:nvSpPr>
            <p:cNvPr id="70" name="矩形 69"/>
            <p:cNvSpPr/>
            <p:nvPr/>
          </p:nvSpPr>
          <p:spPr>
            <a:xfrm>
              <a:off x="2023683" y="1938664"/>
              <a:ext cx="2042248" cy="1383003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/>
            <p:cNvCxnSpPr/>
            <p:nvPr/>
          </p:nvCxnSpPr>
          <p:spPr>
            <a:xfrm>
              <a:off x="2030283" y="1945668"/>
              <a:ext cx="749153" cy="24768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2024784" y="3305715"/>
              <a:ext cx="760885" cy="11501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H="1">
              <a:off x="2792500" y="3328671"/>
              <a:ext cx="1273433" cy="11272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H="1">
              <a:off x="2781888" y="1944345"/>
              <a:ext cx="1292731" cy="25018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群組 88"/>
          <p:cNvGrpSpPr/>
          <p:nvPr/>
        </p:nvGrpSpPr>
        <p:grpSpPr>
          <a:xfrm>
            <a:off x="3590521" y="609737"/>
            <a:ext cx="3051454" cy="3103087"/>
            <a:chOff x="2186367" y="3465575"/>
            <a:chExt cx="2723961" cy="2991071"/>
          </a:xfrm>
        </p:grpSpPr>
        <p:grpSp>
          <p:nvGrpSpPr>
            <p:cNvPr id="90" name="群組 89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95" name="直線接點 94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線接點 90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群組 103"/>
          <p:cNvGrpSpPr/>
          <p:nvPr/>
        </p:nvGrpSpPr>
        <p:grpSpPr>
          <a:xfrm>
            <a:off x="4488007" y="1698127"/>
            <a:ext cx="557210" cy="447693"/>
            <a:chOff x="9878768" y="2674091"/>
            <a:chExt cx="645402" cy="528242"/>
          </a:xfrm>
        </p:grpSpPr>
        <p:sp>
          <p:nvSpPr>
            <p:cNvPr id="105" name="矩形 104"/>
            <p:cNvSpPr/>
            <p:nvPr/>
          </p:nvSpPr>
          <p:spPr>
            <a:xfrm>
              <a:off x="9878768" y="2674091"/>
              <a:ext cx="645402" cy="528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/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4493761" y="1206498"/>
                <a:ext cx="613272" cy="510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61" y="1206498"/>
                <a:ext cx="613272" cy="510456"/>
              </a:xfrm>
              <a:prstGeom prst="rect">
                <a:avLst/>
              </a:prstGeom>
              <a:blipFill>
                <a:blip r:embed="rId8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肘形接點 116"/>
          <p:cNvCxnSpPr>
            <a:stCxn id="43" idx="2"/>
          </p:cNvCxnSpPr>
          <p:nvPr/>
        </p:nvCxnSpPr>
        <p:spPr>
          <a:xfrm rot="16200000" flipH="1">
            <a:off x="4824355" y="2879658"/>
            <a:ext cx="359574" cy="363864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接點 119"/>
          <p:cNvCxnSpPr>
            <a:endCxn id="44" idx="2"/>
          </p:cNvCxnSpPr>
          <p:nvPr/>
        </p:nvCxnSpPr>
        <p:spPr>
          <a:xfrm flipV="1">
            <a:off x="8685408" y="4418917"/>
            <a:ext cx="3699546" cy="40311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9360899" y="4291667"/>
            <a:ext cx="2211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Streaming video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4929764" y="4951960"/>
                <a:ext cx="553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764" y="4951960"/>
                <a:ext cx="55387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8728822" y="285298"/>
            <a:ext cx="3034946" cy="3170666"/>
            <a:chOff x="9244465" y="600320"/>
            <a:chExt cx="3034946" cy="3170666"/>
          </a:xfrm>
        </p:grpSpPr>
        <p:grpSp>
          <p:nvGrpSpPr>
            <p:cNvPr id="50" name="群組 49"/>
            <p:cNvGrpSpPr/>
            <p:nvPr/>
          </p:nvGrpSpPr>
          <p:grpSpPr>
            <a:xfrm flipH="1">
              <a:off x="9244465" y="600320"/>
              <a:ext cx="3034946" cy="3170666"/>
              <a:chOff x="2186367" y="3465575"/>
              <a:chExt cx="2723961" cy="2991071"/>
            </a:xfrm>
          </p:grpSpPr>
          <p:grpSp>
            <p:nvGrpSpPr>
              <p:cNvPr id="51" name="群組 50"/>
              <p:cNvGrpSpPr/>
              <p:nvPr/>
            </p:nvGrpSpPr>
            <p:grpSpPr>
              <a:xfrm>
                <a:off x="2608939" y="3465575"/>
                <a:ext cx="2301389" cy="2370305"/>
                <a:chOff x="1284177" y="2756285"/>
                <a:chExt cx="3452414" cy="3444037"/>
              </a:xfrm>
            </p:grpSpPr>
            <p:cxnSp>
              <p:nvCxnSpPr>
                <p:cNvPr id="56" name="直線接點 55"/>
                <p:cNvCxnSpPr/>
                <p:nvPr/>
              </p:nvCxnSpPr>
              <p:spPr>
                <a:xfrm flipH="1">
                  <a:off x="1288378" y="2756285"/>
                  <a:ext cx="21354" cy="23755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>
                <a:xfrm flipH="1">
                  <a:off x="4698567" y="3727455"/>
                  <a:ext cx="26554" cy="24614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>
                <a:xfrm>
                  <a:off x="1284177" y="5115831"/>
                  <a:ext cx="3407716" cy="10844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/>
                <p:cNvCxnSpPr/>
                <p:nvPr/>
              </p:nvCxnSpPr>
              <p:spPr>
                <a:xfrm>
                  <a:off x="1299055" y="2762655"/>
                  <a:ext cx="3437536" cy="964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直線接點 51"/>
              <p:cNvCxnSpPr/>
              <p:nvPr/>
            </p:nvCxnSpPr>
            <p:spPr>
              <a:xfrm flipH="1">
                <a:off x="2200166" y="3465575"/>
                <a:ext cx="408773" cy="29802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 flipH="1">
                <a:off x="2186367" y="4133968"/>
                <a:ext cx="2716317" cy="232267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 flipH="1">
                <a:off x="2186367" y="5100539"/>
                <a:ext cx="432490" cy="135610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/>
              <p:cNvCxnSpPr/>
              <p:nvPr/>
            </p:nvCxnSpPr>
            <p:spPr>
              <a:xfrm flipH="1">
                <a:off x="2186367" y="5835880"/>
                <a:ext cx="2716317" cy="62076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群組 102"/>
            <p:cNvGrpSpPr/>
            <p:nvPr/>
          </p:nvGrpSpPr>
          <p:grpSpPr>
            <a:xfrm>
              <a:off x="9641130" y="2194153"/>
              <a:ext cx="557210" cy="447693"/>
              <a:chOff x="9878768" y="2674091"/>
              <a:chExt cx="645402" cy="528242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9878768" y="2674091"/>
                <a:ext cx="645402" cy="528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/>
              <p:cNvSpPr/>
              <p:nvPr/>
            </p:nvSpPr>
            <p:spPr>
              <a:xfrm flipH="1">
                <a:off x="10176218" y="2923137"/>
                <a:ext cx="48256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>
              <a:off x="11063025" y="1470507"/>
              <a:ext cx="557210" cy="447693"/>
              <a:chOff x="9878768" y="2674091"/>
              <a:chExt cx="645402" cy="528242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9878768" y="2674091"/>
                <a:ext cx="645402" cy="528242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/>
              <p:nvPr/>
            </p:nvSpPr>
            <p:spPr>
              <a:xfrm flipH="1">
                <a:off x="10176218" y="2923137"/>
                <a:ext cx="48256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1">
                    <a:alpha val="8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3" name="直線單箭頭接點 112"/>
            <p:cNvCxnSpPr>
              <a:stCxn id="109" idx="0"/>
              <a:endCxn id="102" idx="4"/>
            </p:cNvCxnSpPr>
            <p:nvPr/>
          </p:nvCxnSpPr>
          <p:spPr>
            <a:xfrm flipH="1">
              <a:off x="9918765" y="1681577"/>
              <a:ext cx="1421895" cy="76239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9599343" y="1694552"/>
                  <a:ext cx="680506" cy="4954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343" y="1694552"/>
                  <a:ext cx="680506" cy="49545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10746330" y="983508"/>
                  <a:ext cx="11886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𝑎𝑐𝑡𝑢𝑎𝑙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6330" y="983508"/>
                  <a:ext cx="118865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文字方塊 126"/>
            <p:cNvSpPr txBox="1"/>
            <p:nvPr/>
          </p:nvSpPr>
          <p:spPr>
            <a:xfrm rot="20053462">
              <a:off x="10124587" y="2048180"/>
              <a:ext cx="1463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Position error</a:t>
              </a:r>
              <a:endParaRPr lang="zh-TW" altLang="en-US" dirty="0"/>
            </a:p>
          </p:txBody>
        </p:sp>
      </p:grpSp>
      <p:sp>
        <p:nvSpPr>
          <p:cNvPr id="129" name="矩形 128"/>
          <p:cNvSpPr/>
          <p:nvPr/>
        </p:nvSpPr>
        <p:spPr>
          <a:xfrm>
            <a:off x="3939715" y="4360362"/>
            <a:ext cx="2128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Head pose data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360899" y="4981467"/>
            <a:ext cx="2234910" cy="1431061"/>
            <a:chOff x="8857826" y="4942169"/>
            <a:chExt cx="2234910" cy="1431061"/>
          </a:xfrm>
        </p:grpSpPr>
        <p:sp>
          <p:nvSpPr>
            <p:cNvPr id="140" name="矩形 139"/>
            <p:cNvSpPr/>
            <p:nvPr/>
          </p:nvSpPr>
          <p:spPr>
            <a:xfrm>
              <a:off x="8857826" y="4942169"/>
              <a:ext cx="2234910" cy="143106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9188795" y="5590101"/>
              <a:ext cx="557210" cy="447693"/>
              <a:chOff x="9878768" y="2674091"/>
              <a:chExt cx="645402" cy="528242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9878768" y="2674091"/>
                <a:ext cx="645402" cy="528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橢圓 142"/>
              <p:cNvSpPr/>
              <p:nvPr/>
            </p:nvSpPr>
            <p:spPr>
              <a:xfrm flipH="1">
                <a:off x="10176218" y="2923137"/>
                <a:ext cx="48256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/>
                <p:cNvSpPr txBox="1"/>
                <p:nvPr/>
              </p:nvSpPr>
              <p:spPr>
                <a:xfrm>
                  <a:off x="9194549" y="5098472"/>
                  <a:ext cx="613272" cy="510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4" name="文字方塊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4549" y="5098472"/>
                  <a:ext cx="613272" cy="510456"/>
                </a:xfrm>
                <a:prstGeom prst="rect">
                  <a:avLst/>
                </a:prstGeom>
                <a:blipFill>
                  <a:blip r:embed="rId12"/>
                  <a:stretch>
                    <a:fillRect l="-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矩形 79"/>
          <p:cNvSpPr/>
          <p:nvPr/>
        </p:nvSpPr>
        <p:spPr>
          <a:xfrm>
            <a:off x="9419427" y="6396129"/>
            <a:ext cx="2231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rendering frame</a:t>
            </a:r>
            <a:endParaRPr lang="zh-TW" altLang="en-US" sz="2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45" b="89983" l="9884" r="972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57880">
            <a:off x="2364718" y="3265426"/>
            <a:ext cx="1329171" cy="1118590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45" b="89983" l="9884" r="972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42120" flipH="1">
            <a:off x="11717178" y="3089156"/>
            <a:ext cx="1329171" cy="11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0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337" y="-2413268"/>
            <a:ext cx="4458322" cy="2924583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 rot="21181457">
            <a:off x="6772291" y="-3971897"/>
            <a:ext cx="2385655" cy="2521888"/>
            <a:chOff x="2186367" y="3465575"/>
            <a:chExt cx="2723961" cy="2991071"/>
          </a:xfrm>
        </p:grpSpPr>
        <p:grpSp>
          <p:nvGrpSpPr>
            <p:cNvPr id="6" name="群組 5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8" name="直線接點 7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線接點 12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圖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847" y="1933557"/>
            <a:ext cx="1470290" cy="147029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11785382" y="3356313"/>
            <a:ext cx="81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973153" y="-337608"/>
                <a:ext cx="5135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153" y="-337608"/>
                <a:ext cx="513539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5702791" y="2514161"/>
                <a:ext cx="5064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791" y="2514161"/>
                <a:ext cx="506421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278257" y="2601426"/>
                <a:ext cx="553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257" y="2601426"/>
                <a:ext cx="553870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8128370" y="5058533"/>
                <a:ext cx="5467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370" y="5058533"/>
                <a:ext cx="5467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群組 49"/>
          <p:cNvGrpSpPr/>
          <p:nvPr/>
        </p:nvGrpSpPr>
        <p:grpSpPr>
          <a:xfrm flipH="1">
            <a:off x="5933803" y="2520041"/>
            <a:ext cx="2385655" cy="2521888"/>
            <a:chOff x="2186367" y="3465575"/>
            <a:chExt cx="2723961" cy="2991071"/>
          </a:xfrm>
        </p:grpSpPr>
        <p:grpSp>
          <p:nvGrpSpPr>
            <p:cNvPr id="51" name="群組 50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56" name="直線接點 55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直線接點 51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群組 113"/>
          <p:cNvGrpSpPr/>
          <p:nvPr/>
        </p:nvGrpSpPr>
        <p:grpSpPr>
          <a:xfrm>
            <a:off x="-240665" y="1057169"/>
            <a:ext cx="2050936" cy="2517245"/>
            <a:chOff x="2023683" y="1938664"/>
            <a:chExt cx="2050936" cy="2517245"/>
          </a:xfrm>
        </p:grpSpPr>
        <p:sp>
          <p:nvSpPr>
            <p:cNvPr id="70" name="矩形 69"/>
            <p:cNvSpPr/>
            <p:nvPr/>
          </p:nvSpPr>
          <p:spPr>
            <a:xfrm>
              <a:off x="2023683" y="1938664"/>
              <a:ext cx="2042248" cy="1383003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/>
            <p:cNvCxnSpPr/>
            <p:nvPr/>
          </p:nvCxnSpPr>
          <p:spPr>
            <a:xfrm>
              <a:off x="2030283" y="1945668"/>
              <a:ext cx="749153" cy="24768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2024784" y="3305715"/>
              <a:ext cx="760885" cy="11501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H="1">
              <a:off x="2792500" y="3328671"/>
              <a:ext cx="1273433" cy="11272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H="1">
              <a:off x="2781888" y="1944345"/>
              <a:ext cx="1292731" cy="25018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群組 88"/>
          <p:cNvGrpSpPr/>
          <p:nvPr/>
        </p:nvGrpSpPr>
        <p:grpSpPr>
          <a:xfrm>
            <a:off x="4642739" y="133201"/>
            <a:ext cx="2385655" cy="2521888"/>
            <a:chOff x="2186367" y="3465575"/>
            <a:chExt cx="2723961" cy="2991071"/>
          </a:xfrm>
        </p:grpSpPr>
        <p:grpSp>
          <p:nvGrpSpPr>
            <p:cNvPr id="90" name="群組 89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95" name="直線接點 94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直線接點 90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群組 102"/>
          <p:cNvGrpSpPr/>
          <p:nvPr/>
        </p:nvGrpSpPr>
        <p:grpSpPr>
          <a:xfrm>
            <a:off x="7313043" y="3209292"/>
            <a:ext cx="557210" cy="447693"/>
            <a:chOff x="9878768" y="2674091"/>
            <a:chExt cx="645402" cy="528242"/>
          </a:xfrm>
        </p:grpSpPr>
        <p:sp>
          <p:nvSpPr>
            <p:cNvPr id="101" name="矩形 100"/>
            <p:cNvSpPr/>
            <p:nvPr/>
          </p:nvSpPr>
          <p:spPr>
            <a:xfrm>
              <a:off x="9878768" y="2674091"/>
              <a:ext cx="645402" cy="528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5173405" y="878615"/>
            <a:ext cx="557210" cy="447693"/>
            <a:chOff x="9878768" y="2674091"/>
            <a:chExt cx="645402" cy="528242"/>
          </a:xfrm>
        </p:grpSpPr>
        <p:sp>
          <p:nvSpPr>
            <p:cNvPr id="105" name="矩形 104"/>
            <p:cNvSpPr/>
            <p:nvPr/>
          </p:nvSpPr>
          <p:spPr>
            <a:xfrm>
              <a:off x="9878768" y="2674091"/>
              <a:ext cx="645402" cy="528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/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6059617" y="3749295"/>
            <a:ext cx="557210" cy="447693"/>
            <a:chOff x="9878768" y="2674091"/>
            <a:chExt cx="645402" cy="528242"/>
          </a:xfrm>
        </p:grpSpPr>
        <p:sp>
          <p:nvSpPr>
            <p:cNvPr id="108" name="矩形 107"/>
            <p:cNvSpPr/>
            <p:nvPr/>
          </p:nvSpPr>
          <p:spPr>
            <a:xfrm>
              <a:off x="9878768" y="2674091"/>
              <a:ext cx="645402" cy="528242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橢圓 108"/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3" name="直線單箭頭接點 112"/>
          <p:cNvCxnSpPr>
            <a:stCxn id="109" idx="0"/>
            <a:endCxn id="102" idx="4"/>
          </p:cNvCxnSpPr>
          <p:nvPr/>
        </p:nvCxnSpPr>
        <p:spPr>
          <a:xfrm flipV="1">
            <a:off x="6337252" y="3459110"/>
            <a:ext cx="1253426" cy="50125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5214671" y="1109059"/>
                <a:ext cx="613272" cy="510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671" y="1109059"/>
                <a:ext cx="613272" cy="510456"/>
              </a:xfrm>
              <a:prstGeom prst="rect">
                <a:avLst/>
              </a:prstGeom>
              <a:blipFill>
                <a:blip r:embed="rId8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肘形接點 116"/>
          <p:cNvCxnSpPr/>
          <p:nvPr/>
        </p:nvCxnSpPr>
        <p:spPr>
          <a:xfrm rot="16200000" flipH="1">
            <a:off x="8995985" y="843259"/>
            <a:ext cx="862855" cy="2299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接點 119"/>
          <p:cNvCxnSpPr>
            <a:endCxn id="44" idx="2"/>
          </p:cNvCxnSpPr>
          <p:nvPr/>
        </p:nvCxnSpPr>
        <p:spPr>
          <a:xfrm flipV="1">
            <a:off x="9998444" y="4422610"/>
            <a:ext cx="2186736" cy="8766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8673443" y="5767933"/>
            <a:ext cx="17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Streaming video</a:t>
            </a:r>
            <a:endParaRPr lang="zh-TW" altLang="en-US" dirty="0"/>
          </a:p>
        </p:txBody>
      </p:sp>
      <p:sp>
        <p:nvSpPr>
          <p:cNvPr id="123" name="文字方塊 122"/>
          <p:cNvSpPr txBox="1"/>
          <p:nvPr/>
        </p:nvSpPr>
        <p:spPr>
          <a:xfrm>
            <a:off x="8554814" y="2009068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Head pose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/>
              <p:cNvSpPr txBox="1"/>
              <p:nvPr/>
            </p:nvSpPr>
            <p:spPr>
              <a:xfrm>
                <a:off x="6048502" y="3403086"/>
                <a:ext cx="680506" cy="495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4" name="文字方塊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02" y="3403086"/>
                <a:ext cx="680506" cy="4954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/>
              <p:cNvSpPr txBox="1"/>
              <p:nvPr/>
            </p:nvSpPr>
            <p:spPr>
              <a:xfrm>
                <a:off x="7308378" y="2894574"/>
                <a:ext cx="680507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78" y="2894574"/>
                <a:ext cx="680507" cy="4934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8996760" y="2433245"/>
                <a:ext cx="5538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60" y="2433245"/>
                <a:ext cx="553870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 flipH="1">
            <a:off x="1227926" y="3273676"/>
            <a:ext cx="2385655" cy="2521888"/>
            <a:chOff x="2186367" y="3465575"/>
            <a:chExt cx="2723961" cy="2991071"/>
          </a:xfrm>
        </p:grpSpPr>
        <p:grpSp>
          <p:nvGrpSpPr>
            <p:cNvPr id="64" name="群組 63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69" name="直線接點 68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直線接點 64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flipH="1">
            <a:off x="335381" y="3571701"/>
            <a:ext cx="2787244" cy="2597038"/>
            <a:chOff x="1733982" y="3619242"/>
            <a:chExt cx="3182499" cy="3080204"/>
          </a:xfrm>
        </p:grpSpPr>
        <p:grpSp>
          <p:nvGrpSpPr>
            <p:cNvPr id="79" name="群組 78"/>
            <p:cNvGrpSpPr/>
            <p:nvPr/>
          </p:nvGrpSpPr>
          <p:grpSpPr>
            <a:xfrm>
              <a:off x="3017711" y="3619242"/>
              <a:ext cx="1898770" cy="2851650"/>
              <a:chOff x="1897394" y="2979563"/>
              <a:chExt cx="2848427" cy="4143428"/>
            </a:xfrm>
          </p:grpSpPr>
          <p:cxnSp>
            <p:nvCxnSpPr>
              <p:cNvPr id="84" name="直線接點 83"/>
              <p:cNvCxnSpPr/>
              <p:nvPr/>
            </p:nvCxnSpPr>
            <p:spPr>
              <a:xfrm flipH="1">
                <a:off x="1946225" y="2996078"/>
                <a:ext cx="52837" cy="25228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 flipH="1">
                <a:off x="4713309" y="4661569"/>
                <a:ext cx="26555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1897394" y="5528227"/>
                <a:ext cx="2815197" cy="15855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/>
              <p:cNvCxnSpPr/>
              <p:nvPr/>
            </p:nvCxnSpPr>
            <p:spPr>
              <a:xfrm>
                <a:off x="1989102" y="2979563"/>
                <a:ext cx="2756719" cy="16756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直線接點 79"/>
            <p:cNvCxnSpPr/>
            <p:nvPr/>
          </p:nvCxnSpPr>
          <p:spPr>
            <a:xfrm flipH="1">
              <a:off x="1741099" y="3656572"/>
              <a:ext cx="1349453" cy="30055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H="1">
              <a:off x="1764399" y="4809803"/>
              <a:ext cx="3139261" cy="18896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/>
            <p:cNvCxnSpPr/>
            <p:nvPr/>
          </p:nvCxnSpPr>
          <p:spPr>
            <a:xfrm flipH="1">
              <a:off x="1733982" y="5366946"/>
              <a:ext cx="1331223" cy="13325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 flipH="1">
              <a:off x="1744121" y="6450184"/>
              <a:ext cx="3141837" cy="246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323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0120" y="-2718499"/>
            <a:ext cx="4458322" cy="2924583"/>
          </a:xfrm>
          <a:prstGeom prst="rect">
            <a:avLst/>
          </a:prstGeom>
        </p:spPr>
      </p:pic>
      <p:grpSp>
        <p:nvGrpSpPr>
          <p:cNvPr id="114" name="群組 113"/>
          <p:cNvGrpSpPr/>
          <p:nvPr/>
        </p:nvGrpSpPr>
        <p:grpSpPr>
          <a:xfrm>
            <a:off x="-240665" y="1057169"/>
            <a:ext cx="2050936" cy="2517245"/>
            <a:chOff x="2023683" y="1938664"/>
            <a:chExt cx="2050936" cy="2517245"/>
          </a:xfrm>
        </p:grpSpPr>
        <p:sp>
          <p:nvSpPr>
            <p:cNvPr id="70" name="矩形 69"/>
            <p:cNvSpPr/>
            <p:nvPr/>
          </p:nvSpPr>
          <p:spPr>
            <a:xfrm>
              <a:off x="2023683" y="1938664"/>
              <a:ext cx="2042248" cy="1383003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1" name="直線接點 70"/>
            <p:cNvCxnSpPr/>
            <p:nvPr/>
          </p:nvCxnSpPr>
          <p:spPr>
            <a:xfrm>
              <a:off x="2030283" y="1945668"/>
              <a:ext cx="749153" cy="24768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2024784" y="3305715"/>
              <a:ext cx="760885" cy="11501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H="1">
              <a:off x="2792500" y="3328671"/>
              <a:ext cx="1273433" cy="11272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 flipH="1">
              <a:off x="2781888" y="1944345"/>
              <a:ext cx="1292731" cy="25018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群組 192"/>
          <p:cNvGrpSpPr/>
          <p:nvPr/>
        </p:nvGrpSpPr>
        <p:grpSpPr>
          <a:xfrm>
            <a:off x="5664965" y="1883741"/>
            <a:ext cx="567669" cy="447698"/>
            <a:chOff x="10190677" y="1662823"/>
            <a:chExt cx="645402" cy="528242"/>
          </a:xfrm>
        </p:grpSpPr>
        <p:sp>
          <p:nvSpPr>
            <p:cNvPr id="242" name="橢圓 241"/>
            <p:cNvSpPr/>
            <p:nvPr/>
          </p:nvSpPr>
          <p:spPr>
            <a:xfrm flipH="1">
              <a:off x="10488100" y="1889177"/>
              <a:ext cx="48256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10190677" y="1662823"/>
              <a:ext cx="645402" cy="528242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文字方塊 40"/>
              <p:cNvSpPr txBox="1"/>
              <p:nvPr/>
            </p:nvSpPr>
            <p:spPr>
              <a:xfrm>
                <a:off x="3941056" y="673764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4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56" y="673764"/>
                <a:ext cx="38292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字方塊 41"/>
              <p:cNvSpPr txBox="1"/>
              <p:nvPr/>
            </p:nvSpPr>
            <p:spPr>
              <a:xfrm>
                <a:off x="5261947" y="662032"/>
                <a:ext cx="8923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5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947" y="662032"/>
                <a:ext cx="8923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字方塊 42"/>
              <p:cNvSpPr txBox="1"/>
              <p:nvPr/>
            </p:nvSpPr>
            <p:spPr>
              <a:xfrm>
                <a:off x="4297767" y="4048832"/>
                <a:ext cx="529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6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7" y="4048832"/>
                <a:ext cx="529440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群組 196"/>
          <p:cNvGrpSpPr/>
          <p:nvPr/>
        </p:nvGrpSpPr>
        <p:grpSpPr>
          <a:xfrm>
            <a:off x="4004581" y="1178090"/>
            <a:ext cx="2719630" cy="3172160"/>
            <a:chOff x="2023683" y="1938664"/>
            <a:chExt cx="2050936" cy="2517245"/>
          </a:xfrm>
        </p:grpSpPr>
        <p:sp>
          <p:nvSpPr>
            <p:cNvPr id="237" name="矩形 236"/>
            <p:cNvSpPr/>
            <p:nvPr/>
          </p:nvSpPr>
          <p:spPr>
            <a:xfrm>
              <a:off x="2023683" y="1938664"/>
              <a:ext cx="2042248" cy="1383003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cxnSp>
          <p:nvCxnSpPr>
            <p:cNvPr id="238" name="直線接點 237"/>
            <p:cNvCxnSpPr/>
            <p:nvPr/>
          </p:nvCxnSpPr>
          <p:spPr>
            <a:xfrm>
              <a:off x="2030283" y="1945668"/>
              <a:ext cx="749153" cy="247680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/>
            <p:nvPr/>
          </p:nvCxnSpPr>
          <p:spPr>
            <a:xfrm>
              <a:off x="2024784" y="3305715"/>
              <a:ext cx="760885" cy="1150194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接點 239"/>
            <p:cNvCxnSpPr/>
            <p:nvPr/>
          </p:nvCxnSpPr>
          <p:spPr>
            <a:xfrm flipH="1">
              <a:off x="2792500" y="3328671"/>
              <a:ext cx="1273433" cy="1127238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線接點 240"/>
            <p:cNvCxnSpPr/>
            <p:nvPr/>
          </p:nvCxnSpPr>
          <p:spPr>
            <a:xfrm flipH="1">
              <a:off x="2781888" y="1944345"/>
              <a:ext cx="1292731" cy="250184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群組 197"/>
          <p:cNvGrpSpPr/>
          <p:nvPr/>
        </p:nvGrpSpPr>
        <p:grpSpPr>
          <a:xfrm>
            <a:off x="5623295" y="1950865"/>
            <a:ext cx="557210" cy="447693"/>
            <a:chOff x="9878768" y="2674094"/>
            <a:chExt cx="645402" cy="528243"/>
          </a:xfrm>
        </p:grpSpPr>
        <p:sp>
          <p:nvSpPr>
            <p:cNvPr id="235" name="矩形 234"/>
            <p:cNvSpPr/>
            <p:nvPr/>
          </p:nvSpPr>
          <p:spPr>
            <a:xfrm>
              <a:off x="9878768" y="2674094"/>
              <a:ext cx="645402" cy="5282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236" name="橢圓 235"/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字方塊 81">
                <a:extLst>
                  <a:ext uri="{FF2B5EF4-FFF2-40B4-BE49-F238E27FC236}">
                    <a16:creationId xmlns:a16="http://schemas.microsoft.com/office/drawing/2014/main" id="{553233F8-E1CD-4A4B-BD4E-AF590CEBC5C3}"/>
                  </a:ext>
                </a:extLst>
              </p:cNvPr>
              <p:cNvSpPr txBox="1"/>
              <p:nvPr/>
            </p:nvSpPr>
            <p:spPr>
              <a:xfrm>
                <a:off x="6269528" y="4107172"/>
                <a:ext cx="8227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9" name="文字方塊 81">
                <a:extLst>
                  <a:ext uri="{FF2B5EF4-FFF2-40B4-BE49-F238E27FC236}">
                    <a16:creationId xmlns:a16="http://schemas.microsoft.com/office/drawing/2014/main" id="{553233F8-E1CD-4A4B-BD4E-AF590CEBC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28" y="4107172"/>
                <a:ext cx="822789" cy="461665"/>
              </a:xfrm>
              <a:prstGeom prst="rect">
                <a:avLst/>
              </a:prstGeom>
              <a:blipFill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029DC2E6-8195-4F45-853E-4C6D864EA6D6}"/>
              </a:ext>
            </a:extLst>
          </p:cNvPr>
          <p:cNvGrpSpPr/>
          <p:nvPr/>
        </p:nvGrpSpPr>
        <p:grpSpPr>
          <a:xfrm>
            <a:off x="5272952" y="1024157"/>
            <a:ext cx="2869055" cy="3446717"/>
            <a:chOff x="2533993" y="3465575"/>
            <a:chExt cx="2333759" cy="3064072"/>
          </a:xfrm>
        </p:grpSpPr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1BCEC833-D64E-41A4-9BDA-9F5776C175CF}"/>
                </a:ext>
              </a:extLst>
            </p:cNvPr>
            <p:cNvGrpSpPr/>
            <p:nvPr/>
          </p:nvGrpSpPr>
          <p:grpSpPr>
            <a:xfrm>
              <a:off x="2597405" y="3465575"/>
              <a:ext cx="2270347" cy="2046692"/>
              <a:chOff x="1266843" y="2756284"/>
              <a:chExt cx="3405761" cy="2973830"/>
            </a:xfrm>
          </p:grpSpPr>
          <p:cxnSp>
            <p:nvCxnSpPr>
              <p:cNvPr id="231" name="直線接點 230">
                <a:extLst>
                  <a:ext uri="{FF2B5EF4-FFF2-40B4-BE49-F238E27FC236}">
                    <a16:creationId xmlns:a16="http://schemas.microsoft.com/office/drawing/2014/main" id="{933A1919-8689-4470-9D0B-BAE803D9FF46}"/>
                  </a:ext>
                </a:extLst>
              </p:cNvPr>
              <p:cNvCxnSpPr/>
              <p:nvPr/>
            </p:nvCxnSpPr>
            <p:spPr>
              <a:xfrm flipH="1">
                <a:off x="1288379" y="2756284"/>
                <a:ext cx="21354" cy="2375592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線接點 231">
                <a:extLst>
                  <a:ext uri="{FF2B5EF4-FFF2-40B4-BE49-F238E27FC236}">
                    <a16:creationId xmlns:a16="http://schemas.microsoft.com/office/drawing/2014/main" id="{4C7F3C8A-B6F7-426E-938B-3151CAD369AB}"/>
                  </a:ext>
                </a:extLst>
              </p:cNvPr>
              <p:cNvCxnSpPr>
                <a:cxnSpLocks/>
              </p:cNvCxnSpPr>
              <p:nvPr/>
            </p:nvCxnSpPr>
            <p:spPr>
              <a:xfrm rot="236922">
                <a:off x="4568206" y="3194808"/>
                <a:ext cx="77972" cy="2535306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接點 232">
                <a:extLst>
                  <a:ext uri="{FF2B5EF4-FFF2-40B4-BE49-F238E27FC236}">
                    <a16:creationId xmlns:a16="http://schemas.microsoft.com/office/drawing/2014/main" id="{A8B81D28-3FB4-469B-BF47-1F79EBE4409C}"/>
                  </a:ext>
                </a:extLst>
              </p:cNvPr>
              <p:cNvCxnSpPr>
                <a:cxnSpLocks/>
              </p:cNvCxnSpPr>
              <p:nvPr/>
            </p:nvCxnSpPr>
            <p:spPr>
              <a:xfrm rot="236922">
                <a:off x="1266843" y="5229436"/>
                <a:ext cx="3315566" cy="38873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線接點 233">
                <a:extLst>
                  <a:ext uri="{FF2B5EF4-FFF2-40B4-BE49-F238E27FC236}">
                    <a16:creationId xmlns:a16="http://schemas.microsoft.com/office/drawing/2014/main" id="{0F57426E-CE4F-4ABA-9E62-46C04EC8998F}"/>
                  </a:ext>
                </a:extLst>
              </p:cNvPr>
              <p:cNvCxnSpPr>
                <a:cxnSpLocks/>
              </p:cNvCxnSpPr>
              <p:nvPr/>
            </p:nvCxnSpPr>
            <p:spPr>
              <a:xfrm rot="236922">
                <a:off x="1292489" y="2886742"/>
                <a:ext cx="3380115" cy="188293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5D216876-6543-4B6D-9BF2-03CEDC688B60}"/>
                </a:ext>
              </a:extLst>
            </p:cNvPr>
            <p:cNvCxnSpPr>
              <a:cxnSpLocks/>
            </p:cNvCxnSpPr>
            <p:nvPr/>
          </p:nvCxnSpPr>
          <p:spPr>
            <a:xfrm rot="236922">
              <a:off x="2533993" y="3488958"/>
              <a:ext cx="658460" cy="29465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8C4560E5-6B33-42EE-9D92-2AA633B33708}"/>
                </a:ext>
              </a:extLst>
            </p:cNvPr>
            <p:cNvCxnSpPr>
              <a:cxnSpLocks/>
            </p:cNvCxnSpPr>
            <p:nvPr/>
          </p:nvCxnSpPr>
          <p:spPr>
            <a:xfrm rot="236922" flipH="1">
              <a:off x="3189330" y="3719617"/>
              <a:ext cx="1579225" cy="2800867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C7E1AA00-4ECA-4FB2-9B06-9A90E0824552}"/>
                </a:ext>
              </a:extLst>
            </p:cNvPr>
            <p:cNvCxnSpPr>
              <a:cxnSpLocks/>
            </p:cNvCxnSpPr>
            <p:nvPr/>
          </p:nvCxnSpPr>
          <p:spPr>
            <a:xfrm rot="236922">
              <a:off x="2573828" y="5118634"/>
              <a:ext cx="553689" cy="132944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>
              <a:extLst>
                <a:ext uri="{FF2B5EF4-FFF2-40B4-BE49-F238E27FC236}">
                  <a16:creationId xmlns:a16="http://schemas.microsoft.com/office/drawing/2014/main" id="{BC2325BC-F027-4B6F-8905-B30F44F33203}"/>
                </a:ext>
              </a:extLst>
            </p:cNvPr>
            <p:cNvCxnSpPr>
              <a:cxnSpLocks/>
            </p:cNvCxnSpPr>
            <p:nvPr/>
          </p:nvCxnSpPr>
          <p:spPr>
            <a:xfrm rot="236922" flipH="1">
              <a:off x="3115831" y="5466313"/>
              <a:ext cx="1641857" cy="106333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矩形 200">
            <a:extLst>
              <a:ext uri="{FF2B5EF4-FFF2-40B4-BE49-F238E27FC236}">
                <a16:creationId xmlns:a16="http://schemas.microsoft.com/office/drawing/2014/main" id="{B7325962-9970-4F51-8AC8-BBD085257B5F}"/>
              </a:ext>
            </a:extLst>
          </p:cNvPr>
          <p:cNvSpPr/>
          <p:nvPr/>
        </p:nvSpPr>
        <p:spPr>
          <a:xfrm>
            <a:off x="8541741" y="1404336"/>
            <a:ext cx="3234247" cy="22718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文字方塊 128">
                <a:extLst>
                  <a:ext uri="{FF2B5EF4-FFF2-40B4-BE49-F238E27FC236}">
                    <a16:creationId xmlns:a16="http://schemas.microsoft.com/office/drawing/2014/main" id="{115AEB61-4D2B-4C2D-AAC4-FD050F58D530}"/>
                  </a:ext>
                </a:extLst>
              </p:cNvPr>
              <p:cNvSpPr txBox="1"/>
              <p:nvPr/>
            </p:nvSpPr>
            <p:spPr>
              <a:xfrm>
                <a:off x="10757528" y="2107590"/>
                <a:ext cx="566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2" name="文字方塊 128">
                <a:extLst>
                  <a:ext uri="{FF2B5EF4-FFF2-40B4-BE49-F238E27FC236}">
                    <a16:creationId xmlns:a16="http://schemas.microsoft.com/office/drawing/2014/main" id="{115AEB61-4D2B-4C2D-AAC4-FD050F58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528" y="2107590"/>
                <a:ext cx="566630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群組 202">
            <a:extLst>
              <a:ext uri="{FF2B5EF4-FFF2-40B4-BE49-F238E27FC236}">
                <a16:creationId xmlns:a16="http://schemas.microsoft.com/office/drawing/2014/main" id="{1271F0DE-9382-482F-A4C6-B00B4AF0CF64}"/>
              </a:ext>
            </a:extLst>
          </p:cNvPr>
          <p:cNvGrpSpPr/>
          <p:nvPr/>
        </p:nvGrpSpPr>
        <p:grpSpPr>
          <a:xfrm>
            <a:off x="10740026" y="2551190"/>
            <a:ext cx="567671" cy="447693"/>
            <a:chOff x="9878770" y="2674092"/>
            <a:chExt cx="645402" cy="528242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B38389D0-0416-4ADA-87BB-AC5316A477D7}"/>
                </a:ext>
              </a:extLst>
            </p:cNvPr>
            <p:cNvSpPr/>
            <p:nvPr/>
          </p:nvSpPr>
          <p:spPr>
            <a:xfrm>
              <a:off x="9878770" y="2674092"/>
              <a:ext cx="645402" cy="528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1A06C65B-EA55-4167-B269-EEF08BFA40F2}"/>
                </a:ext>
              </a:extLst>
            </p:cNvPr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6E9974D0-8381-4854-AFA4-4C4177E856AE}"/>
              </a:ext>
            </a:extLst>
          </p:cNvPr>
          <p:cNvGrpSpPr/>
          <p:nvPr/>
        </p:nvGrpSpPr>
        <p:grpSpPr>
          <a:xfrm>
            <a:off x="8944783" y="2398489"/>
            <a:ext cx="567671" cy="447693"/>
            <a:chOff x="9878768" y="2674091"/>
            <a:chExt cx="645402" cy="528242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1B82BF64-17D7-46C2-ACAA-6CCCAC192638}"/>
                </a:ext>
              </a:extLst>
            </p:cNvPr>
            <p:cNvSpPr/>
            <p:nvPr/>
          </p:nvSpPr>
          <p:spPr>
            <a:xfrm>
              <a:off x="9878768" y="2674091"/>
              <a:ext cx="645402" cy="528242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dirty="0"/>
            </a:p>
          </p:txBody>
        </p:sp>
        <p:sp>
          <p:nvSpPr>
            <p:cNvPr id="223" name="橢圓 222">
              <a:extLst>
                <a:ext uri="{FF2B5EF4-FFF2-40B4-BE49-F238E27FC236}">
                  <a16:creationId xmlns:a16="http://schemas.microsoft.com/office/drawing/2014/main" id="{54CC5E74-4CD2-494C-90F5-220B0A0645E7}"/>
                </a:ext>
              </a:extLst>
            </p:cNvPr>
            <p:cNvSpPr/>
            <p:nvPr/>
          </p:nvSpPr>
          <p:spPr>
            <a:xfrm flipH="1">
              <a:off x="10176218" y="2923137"/>
              <a:ext cx="4825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alpha val="8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字方塊 135">
                <a:extLst>
                  <a:ext uri="{FF2B5EF4-FFF2-40B4-BE49-F238E27FC236}">
                    <a16:creationId xmlns:a16="http://schemas.microsoft.com/office/drawing/2014/main" id="{C13CC571-6FAB-4026-B47E-331C83FD517C}"/>
                  </a:ext>
                </a:extLst>
              </p:cNvPr>
              <p:cNvSpPr txBox="1"/>
              <p:nvPr/>
            </p:nvSpPr>
            <p:spPr>
              <a:xfrm>
                <a:off x="8654956" y="1803437"/>
                <a:ext cx="1188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5" name="文字方塊 135">
                <a:extLst>
                  <a:ext uri="{FF2B5EF4-FFF2-40B4-BE49-F238E27FC236}">
                    <a16:creationId xmlns:a16="http://schemas.microsoft.com/office/drawing/2014/main" id="{C13CC571-6FAB-4026-B47E-331C83FD5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6" y="1803437"/>
                <a:ext cx="118865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直線單箭頭接點 205">
            <a:extLst>
              <a:ext uri="{FF2B5EF4-FFF2-40B4-BE49-F238E27FC236}">
                <a16:creationId xmlns:a16="http://schemas.microsoft.com/office/drawing/2014/main" id="{8DFB082A-D1C1-4C37-AA06-540FF7391D64}"/>
              </a:ext>
            </a:extLst>
          </p:cNvPr>
          <p:cNvCxnSpPr>
            <a:cxnSpLocks/>
            <a:endCxn id="225" idx="4"/>
          </p:cNvCxnSpPr>
          <p:nvPr/>
        </p:nvCxnSpPr>
        <p:spPr>
          <a:xfrm>
            <a:off x="9248853" y="2655697"/>
            <a:ext cx="1774019" cy="1453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文字方塊 137">
            <a:extLst>
              <a:ext uri="{FF2B5EF4-FFF2-40B4-BE49-F238E27FC236}">
                <a16:creationId xmlns:a16="http://schemas.microsoft.com/office/drawing/2014/main" id="{0CD7B793-49A4-4909-9F10-85910AC479DF}"/>
              </a:ext>
            </a:extLst>
          </p:cNvPr>
          <p:cNvSpPr txBox="1"/>
          <p:nvPr/>
        </p:nvSpPr>
        <p:spPr>
          <a:xfrm rot="286161">
            <a:off x="9262438" y="2903755"/>
            <a:ext cx="160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Position error</a:t>
            </a:r>
            <a:endParaRPr lang="zh-TW" altLang="en-US" sz="2000" dirty="0"/>
          </a:p>
        </p:txBody>
      </p:sp>
      <p:pic>
        <p:nvPicPr>
          <p:cNvPr id="208" name="圖片 207">
            <a:extLst>
              <a:ext uri="{FF2B5EF4-FFF2-40B4-BE49-F238E27FC236}">
                <a16:creationId xmlns:a16="http://schemas.microsoft.com/office/drawing/2014/main" id="{CE9FAC4E-A4C2-46A2-ACBC-0D5BCCCCB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5698" y="4839903"/>
            <a:ext cx="1470290" cy="1470290"/>
          </a:xfrm>
          <a:prstGeom prst="rect">
            <a:avLst/>
          </a:prstGeom>
        </p:spPr>
      </p:pic>
      <p:sp>
        <p:nvSpPr>
          <p:cNvPr id="209" name="文字方塊 139">
            <a:extLst>
              <a:ext uri="{FF2B5EF4-FFF2-40B4-BE49-F238E27FC236}">
                <a16:creationId xmlns:a16="http://schemas.microsoft.com/office/drawing/2014/main" id="{D779B8BD-AB89-47F6-A2A3-655C00ACB8AE}"/>
              </a:ext>
            </a:extLst>
          </p:cNvPr>
          <p:cNvSpPr txBox="1"/>
          <p:nvPr/>
        </p:nvSpPr>
        <p:spPr>
          <a:xfrm>
            <a:off x="10566804" y="4439793"/>
            <a:ext cx="120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Server</a:t>
            </a:r>
            <a:endParaRPr lang="zh-TW" altLang="en-US" sz="2000" dirty="0"/>
          </a:p>
        </p:txBody>
      </p:sp>
      <p:cxnSp>
        <p:nvCxnSpPr>
          <p:cNvPr id="210" name="直線單箭頭接點 209">
            <a:extLst>
              <a:ext uri="{FF2B5EF4-FFF2-40B4-BE49-F238E27FC236}">
                <a16:creationId xmlns:a16="http://schemas.microsoft.com/office/drawing/2014/main" id="{FE1CDECD-ABC5-449E-BAC6-6E7E1264692A}"/>
              </a:ext>
            </a:extLst>
          </p:cNvPr>
          <p:cNvCxnSpPr/>
          <p:nvPr/>
        </p:nvCxnSpPr>
        <p:spPr>
          <a:xfrm flipH="1">
            <a:off x="7141720" y="5362605"/>
            <a:ext cx="2902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單箭頭接點 210">
            <a:extLst>
              <a:ext uri="{FF2B5EF4-FFF2-40B4-BE49-F238E27FC236}">
                <a16:creationId xmlns:a16="http://schemas.microsoft.com/office/drawing/2014/main" id="{BBF39473-B48C-4816-A1E3-F90584624819}"/>
              </a:ext>
            </a:extLst>
          </p:cNvPr>
          <p:cNvCxnSpPr>
            <a:cxnSpLocks/>
          </p:cNvCxnSpPr>
          <p:nvPr/>
        </p:nvCxnSpPr>
        <p:spPr>
          <a:xfrm>
            <a:off x="7141720" y="5946565"/>
            <a:ext cx="2902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字方塊 145">
            <a:extLst>
              <a:ext uri="{FF2B5EF4-FFF2-40B4-BE49-F238E27FC236}">
                <a16:creationId xmlns:a16="http://schemas.microsoft.com/office/drawing/2014/main" id="{CF943725-85E2-419B-A343-249CAE75A694}"/>
              </a:ext>
            </a:extLst>
          </p:cNvPr>
          <p:cNvSpPr txBox="1"/>
          <p:nvPr/>
        </p:nvSpPr>
        <p:spPr>
          <a:xfrm>
            <a:off x="7506996" y="4970615"/>
            <a:ext cx="187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Streaming video</a:t>
            </a:r>
            <a:endParaRPr lang="zh-TW" altLang="en-US" sz="2000" dirty="0"/>
          </a:p>
        </p:txBody>
      </p:sp>
      <p:grpSp>
        <p:nvGrpSpPr>
          <p:cNvPr id="213" name="群組 212">
            <a:extLst>
              <a:ext uri="{FF2B5EF4-FFF2-40B4-BE49-F238E27FC236}">
                <a16:creationId xmlns:a16="http://schemas.microsoft.com/office/drawing/2014/main" id="{9DBC4A15-69BF-4090-BB07-A249E9718097}"/>
              </a:ext>
            </a:extLst>
          </p:cNvPr>
          <p:cNvGrpSpPr/>
          <p:nvPr/>
        </p:nvGrpSpPr>
        <p:grpSpPr>
          <a:xfrm>
            <a:off x="7565086" y="3839167"/>
            <a:ext cx="1612142" cy="1142804"/>
            <a:chOff x="2783450" y="5059979"/>
            <a:chExt cx="2234910" cy="1431061"/>
          </a:xfrm>
        </p:grpSpPr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536CB81D-318B-4771-9E4F-6CC93640F70F}"/>
                </a:ext>
              </a:extLst>
            </p:cNvPr>
            <p:cNvSpPr/>
            <p:nvPr/>
          </p:nvSpPr>
          <p:spPr>
            <a:xfrm>
              <a:off x="2783450" y="5059979"/>
              <a:ext cx="2234910" cy="143106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grpSp>
          <p:nvGrpSpPr>
            <p:cNvPr id="218" name="群組 217">
              <a:extLst>
                <a:ext uri="{FF2B5EF4-FFF2-40B4-BE49-F238E27FC236}">
                  <a16:creationId xmlns:a16="http://schemas.microsoft.com/office/drawing/2014/main" id="{9994A18D-78A8-4E50-95E4-C121A6670623}"/>
                </a:ext>
              </a:extLst>
            </p:cNvPr>
            <p:cNvGrpSpPr/>
            <p:nvPr/>
          </p:nvGrpSpPr>
          <p:grpSpPr>
            <a:xfrm>
              <a:off x="4144684" y="5650824"/>
              <a:ext cx="557210" cy="447693"/>
              <a:chOff x="9878765" y="2674091"/>
              <a:chExt cx="645402" cy="528242"/>
            </a:xfrm>
          </p:grpSpPr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4CE68CC4-42C6-4FA7-A715-DC0CDE7C72D9}"/>
                  </a:ext>
                </a:extLst>
              </p:cNvPr>
              <p:cNvSpPr/>
              <p:nvPr/>
            </p:nvSpPr>
            <p:spPr>
              <a:xfrm>
                <a:off x="9878765" y="2674091"/>
                <a:ext cx="645402" cy="528242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EE6F0F44-B92F-45B1-B266-60AE60B80115}"/>
                  </a:ext>
                </a:extLst>
              </p:cNvPr>
              <p:cNvSpPr/>
              <p:nvPr/>
            </p:nvSpPr>
            <p:spPr>
              <a:xfrm flipH="1">
                <a:off x="10176218" y="2923137"/>
                <a:ext cx="48256" cy="457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文字方塊 149">
                  <a:extLst>
                    <a:ext uri="{FF2B5EF4-FFF2-40B4-BE49-F238E27FC236}">
                      <a16:creationId xmlns:a16="http://schemas.microsoft.com/office/drawing/2014/main" id="{74F27DC5-60F5-48A8-ADCD-4D86A8DE9B97}"/>
                    </a:ext>
                  </a:extLst>
                </p:cNvPr>
                <p:cNvSpPr txBox="1"/>
                <p:nvPr/>
              </p:nvSpPr>
              <p:spPr>
                <a:xfrm>
                  <a:off x="4057255" y="5100175"/>
                  <a:ext cx="613272" cy="578114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19" name="文字方塊 149">
                  <a:extLst>
                    <a:ext uri="{FF2B5EF4-FFF2-40B4-BE49-F238E27FC236}">
                      <a16:creationId xmlns:a16="http://schemas.microsoft.com/office/drawing/2014/main" id="{74F27DC5-60F5-48A8-ADCD-4D86A8DE9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255" y="5100175"/>
                  <a:ext cx="613272" cy="578114"/>
                </a:xfrm>
                <a:prstGeom prst="rect">
                  <a:avLst/>
                </a:prstGeom>
                <a:blipFill>
                  <a:blip r:embed="rId10"/>
                  <a:stretch>
                    <a:fillRect l="-4167" r="-4167" b="-1316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文字方塊 156">
            <a:extLst>
              <a:ext uri="{FF2B5EF4-FFF2-40B4-BE49-F238E27FC236}">
                <a16:creationId xmlns:a16="http://schemas.microsoft.com/office/drawing/2014/main" id="{1C6AA36A-F521-4F8B-B5F4-011B97B0177E}"/>
              </a:ext>
            </a:extLst>
          </p:cNvPr>
          <p:cNvSpPr txBox="1"/>
          <p:nvPr/>
        </p:nvSpPr>
        <p:spPr>
          <a:xfrm>
            <a:off x="7504397" y="5962906"/>
            <a:ext cx="2237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Head pose data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158">
                <a:extLst>
                  <a:ext uri="{FF2B5EF4-FFF2-40B4-BE49-F238E27FC236}">
                    <a16:creationId xmlns:a16="http://schemas.microsoft.com/office/drawing/2014/main" id="{A0EEEA39-56AC-4110-862D-4350E72726AF}"/>
                  </a:ext>
                </a:extLst>
              </p:cNvPr>
              <p:cNvSpPr txBox="1"/>
              <p:nvPr/>
            </p:nvSpPr>
            <p:spPr>
              <a:xfrm>
                <a:off x="9314175" y="5955425"/>
                <a:ext cx="5294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5" name="文字方塊 158">
                <a:extLst>
                  <a:ext uri="{FF2B5EF4-FFF2-40B4-BE49-F238E27FC236}">
                    <a16:creationId xmlns:a16="http://schemas.microsoft.com/office/drawing/2014/main" id="{A0EEEA39-56AC-4110-862D-4350E727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175" y="5955425"/>
                <a:ext cx="52944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圖片 215">
            <a:extLst>
              <a:ext uri="{FF2B5EF4-FFF2-40B4-BE49-F238E27FC236}">
                <a16:creationId xmlns:a16="http://schemas.microsoft.com/office/drawing/2014/main" id="{C732B53F-8D0C-4CD2-BE02-726B73346E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660" y="3268690"/>
            <a:ext cx="2111866" cy="1957067"/>
          </a:xfrm>
          <a:prstGeom prst="rect">
            <a:avLst/>
          </a:prstGeom>
        </p:spPr>
      </p:pic>
      <p:grpSp>
        <p:nvGrpSpPr>
          <p:cNvPr id="60" name="群組 59"/>
          <p:cNvGrpSpPr/>
          <p:nvPr/>
        </p:nvGrpSpPr>
        <p:grpSpPr>
          <a:xfrm flipH="1">
            <a:off x="-4466829" y="-1090115"/>
            <a:ext cx="3166106" cy="3272189"/>
            <a:chOff x="2186367" y="3465575"/>
            <a:chExt cx="2723961" cy="2991071"/>
          </a:xfrm>
        </p:grpSpPr>
        <p:grpSp>
          <p:nvGrpSpPr>
            <p:cNvPr id="61" name="群組 60"/>
            <p:cNvGrpSpPr/>
            <p:nvPr/>
          </p:nvGrpSpPr>
          <p:grpSpPr>
            <a:xfrm>
              <a:off x="2608939" y="3465575"/>
              <a:ext cx="2301389" cy="2370305"/>
              <a:chOff x="1284177" y="2756285"/>
              <a:chExt cx="3452414" cy="3444037"/>
            </a:xfrm>
          </p:grpSpPr>
          <p:cxnSp>
            <p:nvCxnSpPr>
              <p:cNvPr id="66" name="直線接點 65"/>
              <p:cNvCxnSpPr/>
              <p:nvPr/>
            </p:nvCxnSpPr>
            <p:spPr>
              <a:xfrm flipH="1">
                <a:off x="1288378" y="2756285"/>
                <a:ext cx="21354" cy="23755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/>
              <p:cNvCxnSpPr/>
              <p:nvPr/>
            </p:nvCxnSpPr>
            <p:spPr>
              <a:xfrm flipH="1">
                <a:off x="4698567" y="3727455"/>
                <a:ext cx="26554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/>
              <p:cNvCxnSpPr/>
              <p:nvPr/>
            </p:nvCxnSpPr>
            <p:spPr>
              <a:xfrm>
                <a:off x="1284177" y="5115831"/>
                <a:ext cx="3407716" cy="10844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>
                <a:off x="1299055" y="2762655"/>
                <a:ext cx="3437536" cy="9648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線接點 61"/>
            <p:cNvCxnSpPr/>
            <p:nvPr/>
          </p:nvCxnSpPr>
          <p:spPr>
            <a:xfrm flipH="1">
              <a:off x="2200166" y="3465575"/>
              <a:ext cx="408773" cy="298022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H="1">
              <a:off x="2186367" y="4133968"/>
              <a:ext cx="2716317" cy="232267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 flipH="1">
              <a:off x="2186367" y="5100539"/>
              <a:ext cx="432490" cy="13561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 flipH="1">
              <a:off x="2186367" y="5835880"/>
              <a:ext cx="2716317" cy="620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 flipH="1">
            <a:off x="-5359373" y="-792090"/>
            <a:ext cx="3699072" cy="3369697"/>
            <a:chOff x="1733982" y="3619242"/>
            <a:chExt cx="3182499" cy="3080204"/>
          </a:xfrm>
        </p:grpSpPr>
        <p:grpSp>
          <p:nvGrpSpPr>
            <p:cNvPr id="74" name="群組 73"/>
            <p:cNvGrpSpPr/>
            <p:nvPr/>
          </p:nvGrpSpPr>
          <p:grpSpPr>
            <a:xfrm>
              <a:off x="3017711" y="3619242"/>
              <a:ext cx="1898770" cy="2851650"/>
              <a:chOff x="1897394" y="2979563"/>
              <a:chExt cx="2848427" cy="4143428"/>
            </a:xfrm>
          </p:grpSpPr>
          <p:cxnSp>
            <p:nvCxnSpPr>
              <p:cNvPr id="81" name="直線接點 80"/>
              <p:cNvCxnSpPr/>
              <p:nvPr/>
            </p:nvCxnSpPr>
            <p:spPr>
              <a:xfrm flipH="1">
                <a:off x="1946225" y="2996078"/>
                <a:ext cx="52837" cy="25228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/>
              <p:cNvCxnSpPr/>
              <p:nvPr/>
            </p:nvCxnSpPr>
            <p:spPr>
              <a:xfrm flipH="1">
                <a:off x="4713309" y="4661569"/>
                <a:ext cx="26555" cy="24614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/>
              <p:cNvCxnSpPr/>
              <p:nvPr/>
            </p:nvCxnSpPr>
            <p:spPr>
              <a:xfrm>
                <a:off x="1897394" y="5528227"/>
                <a:ext cx="2815197" cy="15855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/>
              <p:cNvCxnSpPr/>
              <p:nvPr/>
            </p:nvCxnSpPr>
            <p:spPr>
              <a:xfrm>
                <a:off x="1989102" y="2979563"/>
                <a:ext cx="2756719" cy="16756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直線接點 75"/>
            <p:cNvCxnSpPr/>
            <p:nvPr/>
          </p:nvCxnSpPr>
          <p:spPr>
            <a:xfrm flipH="1">
              <a:off x="1741099" y="3656572"/>
              <a:ext cx="1349453" cy="30055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H="1">
              <a:off x="1764399" y="4809803"/>
              <a:ext cx="3139261" cy="18896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 flipH="1">
              <a:off x="1733982" y="5366946"/>
              <a:ext cx="1331223" cy="13325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 flipH="1">
              <a:off x="1744121" y="6450184"/>
              <a:ext cx="3141837" cy="246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0992" y="7441052"/>
            <a:ext cx="1832482" cy="1832482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37271" y="6524811"/>
            <a:ext cx="1832482" cy="18324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6801" y="3582837"/>
            <a:ext cx="1845503" cy="20346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8723" y="4264589"/>
            <a:ext cx="2025353" cy="22318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97" y="4756359"/>
            <a:ext cx="2380411" cy="238041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907" y="4231292"/>
            <a:ext cx="2076651" cy="2076651"/>
          </a:xfrm>
          <a:prstGeom prst="rect">
            <a:avLst/>
          </a:prstGeom>
        </p:spPr>
      </p:pic>
      <p:cxnSp>
        <p:nvCxnSpPr>
          <p:cNvPr id="13" name="弧形接點 12"/>
          <p:cNvCxnSpPr>
            <a:stCxn id="6" idx="2"/>
            <a:endCxn id="11" idx="2"/>
          </p:cNvCxnSpPr>
          <p:nvPr/>
        </p:nvCxnSpPr>
        <p:spPr>
          <a:xfrm rot="5400000" flipH="1" flipV="1">
            <a:off x="5420572" y="5868770"/>
            <a:ext cx="188488" cy="1066833"/>
          </a:xfrm>
          <a:prstGeom prst="curvedConnector3">
            <a:avLst>
              <a:gd name="adj1" fmla="val -121281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弧形接點 101"/>
          <p:cNvCxnSpPr/>
          <p:nvPr/>
        </p:nvCxnSpPr>
        <p:spPr>
          <a:xfrm rot="16200000" flipH="1">
            <a:off x="8351373" y="760627"/>
            <a:ext cx="188488" cy="1066833"/>
          </a:xfrm>
          <a:prstGeom prst="curvedConnector3">
            <a:avLst>
              <a:gd name="adj1" fmla="val -121281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074406" y="6627167"/>
            <a:ext cx="880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move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28">
                <a:extLst>
                  <a:ext uri="{FF2B5EF4-FFF2-40B4-BE49-F238E27FC236}">
                    <a16:creationId xmlns:a16="http://schemas.microsoft.com/office/drawing/2014/main" id="{115AEB61-4D2B-4C2D-AAC4-FD050F58D530}"/>
                  </a:ext>
                </a:extLst>
              </p:cNvPr>
              <p:cNvSpPr txBox="1"/>
              <p:nvPr/>
            </p:nvSpPr>
            <p:spPr>
              <a:xfrm>
                <a:off x="5635745" y="1569508"/>
                <a:ext cx="566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4" name="文字方塊 128">
                <a:extLst>
                  <a:ext uri="{FF2B5EF4-FFF2-40B4-BE49-F238E27FC236}">
                    <a16:creationId xmlns:a16="http://schemas.microsoft.com/office/drawing/2014/main" id="{115AEB61-4D2B-4C2D-AAC4-FD050F58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745" y="1569508"/>
                <a:ext cx="566630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33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4CE0601-D561-4DC4-9FA3-A28AFAABAC67}"/>
              </a:ext>
            </a:extLst>
          </p:cNvPr>
          <p:cNvSpPr txBox="1"/>
          <p:nvPr/>
        </p:nvSpPr>
        <p:spPr>
          <a:xfrm>
            <a:off x="1186907" y="324450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使用螢幕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CE0601-D561-4DC4-9FA3-A28AFAABAC67}"/>
              </a:ext>
            </a:extLst>
          </p:cNvPr>
          <p:cNvSpPr txBox="1"/>
          <p:nvPr/>
        </p:nvSpPr>
        <p:spPr>
          <a:xfrm>
            <a:off x="986635" y="6164532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User2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眼鏡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CE0601-D561-4DC4-9FA3-A28AFAABAC67}"/>
              </a:ext>
            </a:extLst>
          </p:cNvPr>
          <p:cNvSpPr txBox="1"/>
          <p:nvPr/>
        </p:nvSpPr>
        <p:spPr>
          <a:xfrm>
            <a:off x="7970266" y="6162621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2931" r="9573" b="-457"/>
          <a:stretch/>
        </p:blipFill>
        <p:spPr>
          <a:xfrm>
            <a:off x="202249" y="3660660"/>
            <a:ext cx="3919084" cy="250196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7" y="563087"/>
            <a:ext cx="7708086" cy="55995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9" y="560193"/>
            <a:ext cx="3919084" cy="268001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254623" y="4124036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CCCFF"/>
                </a:solidFill>
              </a:rPr>
              <a:t>User1</a:t>
            </a:r>
            <a:endParaRPr lang="zh-TW" altLang="en-US" sz="2000" dirty="0">
              <a:solidFill>
                <a:srgbClr val="CCCC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971928" y="5634889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C000"/>
                </a:solidFill>
              </a:rPr>
              <a:t>User2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539345" y="2613890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7861115" y="2704496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593260" y="3171948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459333" y="2613890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9258578" y="2992695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9028637" y="3564492"/>
            <a:ext cx="535710" cy="53571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653931" y="5634889"/>
            <a:ext cx="300964" cy="300964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954218" y="5607178"/>
            <a:ext cx="21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User2 object camera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634782" y="5192901"/>
            <a:ext cx="300964" cy="300964"/>
          </a:xfrm>
          <a:prstGeom prst="ellips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935746" y="5158717"/>
            <a:ext cx="21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CCCFF"/>
                </a:solidFill>
              </a:rPr>
              <a:t>User1 object camera</a:t>
            </a:r>
            <a:endParaRPr lang="zh-TW" altLang="en-US" dirty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7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33681" y="1965106"/>
            <a:ext cx="5734050" cy="3438526"/>
            <a:chOff x="2642773" y="1762883"/>
            <a:chExt cx="5734050" cy="3438526"/>
          </a:xfrm>
        </p:grpSpPr>
        <p:pic>
          <p:nvPicPr>
            <p:cNvPr id="1026" name="Picture 2" descr="https://lh3.googleusercontent.com/DdULQN5mvE3nLvQtSPr3xvQfIAAqbFZjTduz_QPCB-LDYTQso6lj6gWW-5uVhPLmlqpEHm4S7xCdHtJ0Ye37innQLn25h-FjW7f49G_1J5otIDfnsdHvagCSItPJVxKn3H2cUE5w8bqJDCAmqxfiGT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773" y="1762883"/>
              <a:ext cx="5734050" cy="34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直線接點 2"/>
            <p:cNvCxnSpPr/>
            <p:nvPr/>
          </p:nvCxnSpPr>
          <p:spPr>
            <a:xfrm flipV="1">
              <a:off x="4519245" y="2839916"/>
              <a:ext cx="0" cy="1925515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V="1">
              <a:off x="5647593" y="2839914"/>
              <a:ext cx="0" cy="1925515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6644054" y="2839915"/>
              <a:ext cx="0" cy="1925515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/>
            <p:cNvSpPr txBox="1"/>
            <p:nvPr/>
          </p:nvSpPr>
          <p:spPr>
            <a:xfrm>
              <a:off x="3427343" y="4325816"/>
              <a:ext cx="10919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/>
                <a:t>SizeRatio</a:t>
              </a:r>
              <a:r>
                <a:rPr lang="en-US" altLang="zh-TW" sz="1200" dirty="0"/>
                <a:t> = 0.1</a:t>
              </a:r>
              <a:endParaRPr lang="zh-TW" altLang="en-US" sz="12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586460" y="4323639"/>
              <a:ext cx="10919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/>
                <a:t>SizeRatio</a:t>
              </a:r>
              <a:r>
                <a:rPr lang="en-US" altLang="zh-TW" sz="1200" dirty="0"/>
                <a:t> = 0.2</a:t>
              </a:r>
              <a:endParaRPr lang="zh-TW" altLang="en-US" sz="12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630008" y="4323638"/>
              <a:ext cx="10919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/>
                <a:t>SizeRatio</a:t>
              </a:r>
              <a:r>
                <a:rPr lang="en-US" altLang="zh-TW" sz="1200" dirty="0"/>
                <a:t> = 0.3</a:t>
              </a:r>
              <a:endParaRPr lang="zh-TW" altLang="en-US" sz="12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95730" y="4323637"/>
              <a:ext cx="9748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/>
                <a:t>SizeRatio</a:t>
              </a:r>
              <a:r>
                <a:rPr lang="en-US" altLang="zh-TW" sz="1200" dirty="0"/>
                <a:t> = 1</a:t>
              </a:r>
              <a:endParaRPr lang="zh-TW" altLang="en-US" sz="12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105526" y="1322874"/>
            <a:ext cx="5734050" cy="3438526"/>
            <a:chOff x="6105526" y="1322874"/>
            <a:chExt cx="5734050" cy="3438526"/>
          </a:xfrm>
        </p:grpSpPr>
        <p:pic>
          <p:nvPicPr>
            <p:cNvPr id="1030" name="Picture 6" descr="https://lh6.googleusercontent.com/iWp6Ez96e5TlUg5NFsJL38vnifHpV93LVnJYgbZX6243hE7FXTyNg-hJJjMjRl9zPWd40_PB5ytihZihjhGqAzF6lFAsltu2Ib2D4EsWDq3LdWsqa30H8OcYoKV0xh_r-aW1F8rP9KibTi0ipDRPAH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526" y="1322874"/>
              <a:ext cx="5734050" cy="34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直線接點 14"/>
            <p:cNvCxnSpPr/>
            <p:nvPr/>
          </p:nvCxnSpPr>
          <p:spPr>
            <a:xfrm flipV="1">
              <a:off x="9097108" y="1705708"/>
              <a:ext cx="0" cy="2596661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9838528" y="2207624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Combine</a:t>
              </a:r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32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圓角矩形 1047"/>
          <p:cNvSpPr/>
          <p:nvPr/>
        </p:nvSpPr>
        <p:spPr>
          <a:xfrm>
            <a:off x="205602" y="326673"/>
            <a:ext cx="13060680" cy="69129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3384819" y="3357349"/>
            <a:ext cx="1441938" cy="1154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637521" y="4671563"/>
            <a:ext cx="1441938" cy="1154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2076608" y="2083749"/>
            <a:ext cx="1441938" cy="11231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/>
          <p:cNvCxnSpPr>
            <a:endCxn id="20" idx="2"/>
          </p:cNvCxnSpPr>
          <p:nvPr/>
        </p:nvCxnSpPr>
        <p:spPr>
          <a:xfrm flipV="1">
            <a:off x="4105788" y="4511773"/>
            <a:ext cx="0" cy="1886518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1442194" y="3655943"/>
            <a:ext cx="1942625" cy="136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38" idx="2"/>
          </p:cNvCxnSpPr>
          <p:nvPr/>
        </p:nvCxnSpPr>
        <p:spPr>
          <a:xfrm flipH="1" flipV="1">
            <a:off x="5358490" y="5825987"/>
            <a:ext cx="10692" cy="572304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V="1">
            <a:off x="3605981" y="-639085"/>
            <a:ext cx="416255" cy="5310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接點 139"/>
          <p:cNvCxnSpPr>
            <a:stCxn id="4" idx="2"/>
          </p:cNvCxnSpPr>
          <p:nvPr/>
        </p:nvCxnSpPr>
        <p:spPr>
          <a:xfrm rot="16200000" flipH="1">
            <a:off x="1411660" y="1793967"/>
            <a:ext cx="3260204" cy="3192370"/>
          </a:xfrm>
          <a:prstGeom prst="bentConnector3">
            <a:avLst>
              <a:gd name="adj1" fmla="val 100059"/>
            </a:avLst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矩形 1041"/>
          <p:cNvSpPr/>
          <p:nvPr/>
        </p:nvSpPr>
        <p:spPr>
          <a:xfrm>
            <a:off x="6617067" y="1685092"/>
            <a:ext cx="3634679" cy="4135443"/>
          </a:xfrm>
          <a:prstGeom prst="rect">
            <a:avLst/>
          </a:prstGeom>
          <a:solidFill>
            <a:srgbClr val="CCCC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6" name="直線單箭頭接點 145"/>
          <p:cNvCxnSpPr/>
          <p:nvPr/>
        </p:nvCxnSpPr>
        <p:spPr>
          <a:xfrm flipV="1">
            <a:off x="1445577" y="2367510"/>
            <a:ext cx="631031" cy="1086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2173" y="-4528287"/>
            <a:ext cx="4876800" cy="48768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flipH="1">
            <a:off x="-3729112" y="-2508738"/>
            <a:ext cx="2158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Signaling Server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3" name="矩形 42"/>
          <p:cNvSpPr/>
          <p:nvPr/>
        </p:nvSpPr>
        <p:spPr>
          <a:xfrm>
            <a:off x="2669029" y="-3558295"/>
            <a:ext cx="5400305" cy="37763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>
            <a:stCxn id="131" idx="1"/>
            <a:endCxn id="39" idx="2"/>
          </p:cNvCxnSpPr>
          <p:nvPr/>
        </p:nvCxnSpPr>
        <p:spPr>
          <a:xfrm rot="10800000">
            <a:off x="2797577" y="3206858"/>
            <a:ext cx="4639280" cy="3191615"/>
          </a:xfrm>
          <a:prstGeom prst="bentConnector2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圓角矩形 3"/>
          <p:cNvSpPr/>
          <p:nvPr/>
        </p:nvSpPr>
        <p:spPr>
          <a:xfrm>
            <a:off x="692244" y="909689"/>
            <a:ext cx="1506666" cy="850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HTTP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圓角矩形 76"/>
          <p:cNvSpPr/>
          <p:nvPr/>
        </p:nvSpPr>
        <p:spPr>
          <a:xfrm>
            <a:off x="-12943221" y="1760049"/>
            <a:ext cx="13060680" cy="69129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圓角矩形 77"/>
          <p:cNvSpPr/>
          <p:nvPr/>
        </p:nvSpPr>
        <p:spPr>
          <a:xfrm>
            <a:off x="-9855267" y="4762134"/>
            <a:ext cx="1441938" cy="1154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/>
          <p:cNvSpPr/>
          <p:nvPr/>
        </p:nvSpPr>
        <p:spPr>
          <a:xfrm>
            <a:off x="-8602565" y="6076348"/>
            <a:ext cx="1441938" cy="11544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/>
          <p:cNvSpPr/>
          <p:nvPr/>
        </p:nvSpPr>
        <p:spPr>
          <a:xfrm>
            <a:off x="-11163478" y="3488534"/>
            <a:ext cx="1441938" cy="11231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1" name="直線單箭頭接點 80"/>
          <p:cNvCxnSpPr>
            <a:endCxn id="78" idx="2"/>
          </p:cNvCxnSpPr>
          <p:nvPr/>
        </p:nvCxnSpPr>
        <p:spPr>
          <a:xfrm flipV="1">
            <a:off x="-9134298" y="5916558"/>
            <a:ext cx="0" cy="18246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>
            <a:off x="-11797892" y="5060728"/>
            <a:ext cx="1942625" cy="136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endCxn id="79" idx="2"/>
          </p:cNvCxnSpPr>
          <p:nvPr/>
        </p:nvCxnSpPr>
        <p:spPr>
          <a:xfrm flipH="1" flipV="1">
            <a:off x="-7881596" y="7230772"/>
            <a:ext cx="10692" cy="572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-5989100" y="4672309"/>
            <a:ext cx="611865" cy="4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圓角矩形 87"/>
          <p:cNvSpPr/>
          <p:nvPr/>
        </p:nvSpPr>
        <p:spPr>
          <a:xfrm>
            <a:off x="-5377235" y="4294365"/>
            <a:ext cx="1441938" cy="783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 Pose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Camera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2" name="肘形接點 91"/>
          <p:cNvCxnSpPr>
            <a:stCxn id="88" idx="2"/>
            <a:endCxn id="93" idx="1"/>
          </p:cNvCxnSpPr>
          <p:nvPr/>
        </p:nvCxnSpPr>
        <p:spPr>
          <a:xfrm rot="16200000" flipH="1">
            <a:off x="-4366940" y="4788585"/>
            <a:ext cx="243769" cy="822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圓角矩形 92"/>
          <p:cNvSpPr/>
          <p:nvPr/>
        </p:nvSpPr>
        <p:spPr>
          <a:xfrm>
            <a:off x="-3833844" y="5074427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Visible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4" name="圓角矩形 93"/>
          <p:cNvSpPr/>
          <p:nvPr/>
        </p:nvSpPr>
        <p:spPr>
          <a:xfrm>
            <a:off x="-3833844" y="5820536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Merge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6" name="圓角矩形 95"/>
          <p:cNvSpPr/>
          <p:nvPr/>
        </p:nvSpPr>
        <p:spPr>
          <a:xfrm>
            <a:off x="-3833844" y="6566646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Adjust Size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7" name="直線單箭頭接點 96"/>
          <p:cNvCxnSpPr>
            <a:stCxn id="93" idx="2"/>
            <a:endCxn id="94" idx="0"/>
          </p:cNvCxnSpPr>
          <p:nvPr/>
        </p:nvCxnSpPr>
        <p:spPr>
          <a:xfrm>
            <a:off x="-3163772" y="5568933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4" idx="2"/>
            <a:endCxn id="96" idx="0"/>
          </p:cNvCxnSpPr>
          <p:nvPr/>
        </p:nvCxnSpPr>
        <p:spPr>
          <a:xfrm>
            <a:off x="-3163772" y="6315043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圓角矩形 99"/>
          <p:cNvSpPr/>
          <p:nvPr/>
        </p:nvSpPr>
        <p:spPr>
          <a:xfrm>
            <a:off x="-5377235" y="3668050"/>
            <a:ext cx="288353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Cluster</a:t>
            </a:r>
          </a:p>
        </p:txBody>
      </p:sp>
      <p:cxnSp>
        <p:nvCxnSpPr>
          <p:cNvPr id="101" name="直線單箭頭接點 100"/>
          <p:cNvCxnSpPr/>
          <p:nvPr/>
        </p:nvCxnSpPr>
        <p:spPr>
          <a:xfrm>
            <a:off x="-3163772" y="4162556"/>
            <a:ext cx="0" cy="9118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101"/>
          <p:cNvSpPr/>
          <p:nvPr/>
        </p:nvSpPr>
        <p:spPr>
          <a:xfrm>
            <a:off x="-5357182" y="2602253"/>
            <a:ext cx="284342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Input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圓角矩形 103"/>
          <p:cNvSpPr/>
          <p:nvPr/>
        </p:nvSpPr>
        <p:spPr>
          <a:xfrm>
            <a:off x="-1729826" y="2593679"/>
            <a:ext cx="144193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Render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-1729826" y="3613724"/>
            <a:ext cx="144193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Volumetric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6" name="直線單箭頭接點 105"/>
          <p:cNvCxnSpPr>
            <a:stCxn id="102" idx="2"/>
            <a:endCxn id="100" idx="0"/>
          </p:cNvCxnSpPr>
          <p:nvPr/>
        </p:nvCxnSpPr>
        <p:spPr>
          <a:xfrm>
            <a:off x="-3935468" y="3385799"/>
            <a:ext cx="0" cy="2822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104" idx="2"/>
            <a:endCxn id="105" idx="0"/>
          </p:cNvCxnSpPr>
          <p:nvPr/>
        </p:nvCxnSpPr>
        <p:spPr>
          <a:xfrm>
            <a:off x="-1008857" y="3377224"/>
            <a:ext cx="0" cy="2364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102" idx="3"/>
            <a:endCxn id="104" idx="1"/>
          </p:cNvCxnSpPr>
          <p:nvPr/>
        </p:nvCxnSpPr>
        <p:spPr>
          <a:xfrm flipV="1">
            <a:off x="-2513754" y="2985452"/>
            <a:ext cx="783928" cy="8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圓角矩形 112"/>
          <p:cNvSpPr/>
          <p:nvPr/>
        </p:nvSpPr>
        <p:spPr>
          <a:xfrm>
            <a:off x="-4503831" y="7402744"/>
            <a:ext cx="2680117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Streaming Camera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4" name="直線單箭頭接點 113"/>
          <p:cNvCxnSpPr>
            <a:stCxn id="96" idx="2"/>
            <a:endCxn id="113" idx="0"/>
          </p:cNvCxnSpPr>
          <p:nvPr/>
        </p:nvCxnSpPr>
        <p:spPr>
          <a:xfrm>
            <a:off x="-3163772" y="7061153"/>
            <a:ext cx="0" cy="3415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肘形接點 114"/>
          <p:cNvCxnSpPr>
            <a:stCxn id="105" idx="2"/>
            <a:endCxn id="113" idx="3"/>
          </p:cNvCxnSpPr>
          <p:nvPr/>
        </p:nvCxnSpPr>
        <p:spPr>
          <a:xfrm rot="5400000">
            <a:off x="-3114908" y="5688465"/>
            <a:ext cx="3397248" cy="81485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接點 115"/>
          <p:cNvCxnSpPr>
            <a:stCxn id="122" idx="2"/>
          </p:cNvCxnSpPr>
          <p:nvPr/>
        </p:nvCxnSpPr>
        <p:spPr>
          <a:xfrm rot="16200000" flipH="1">
            <a:off x="-11828426" y="3198752"/>
            <a:ext cx="3260204" cy="3192370"/>
          </a:xfrm>
          <a:prstGeom prst="bentConnector3">
            <a:avLst>
              <a:gd name="adj1" fmla="val 100059"/>
            </a:avLst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-11794509" y="3772295"/>
            <a:ext cx="631031" cy="1086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-5684206" y="3488534"/>
            <a:ext cx="3634679" cy="374673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1" name="肘形接點 120"/>
          <p:cNvCxnSpPr>
            <a:stCxn id="113" idx="1"/>
            <a:endCxn id="80" idx="2"/>
          </p:cNvCxnSpPr>
          <p:nvPr/>
        </p:nvCxnSpPr>
        <p:spPr>
          <a:xfrm rot="10800000">
            <a:off x="-10442509" y="4611643"/>
            <a:ext cx="5938678" cy="31828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圓角矩形 121"/>
          <p:cNvSpPr/>
          <p:nvPr/>
        </p:nvSpPr>
        <p:spPr>
          <a:xfrm>
            <a:off x="-12547842" y="2314474"/>
            <a:ext cx="1506666" cy="850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HTTP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 flipV="1">
            <a:off x="3552326" y="2375655"/>
            <a:ext cx="3047475" cy="271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 flipV="1">
            <a:off x="4834789" y="3658658"/>
            <a:ext cx="1765012" cy="271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6096725" y="5025553"/>
            <a:ext cx="527971" cy="543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圓角矩形 83"/>
          <p:cNvSpPr/>
          <p:nvPr/>
        </p:nvSpPr>
        <p:spPr>
          <a:xfrm>
            <a:off x="6715889" y="2593679"/>
            <a:ext cx="1441938" cy="783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 Pose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Camera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3" name="肘形接點 82"/>
          <p:cNvCxnSpPr>
            <a:stCxn id="84" idx="2"/>
            <a:endCxn id="87" idx="1"/>
          </p:cNvCxnSpPr>
          <p:nvPr/>
        </p:nvCxnSpPr>
        <p:spPr>
          <a:xfrm rot="16200000" flipH="1">
            <a:off x="7726184" y="3087899"/>
            <a:ext cx="243769" cy="822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/>
          <p:cNvSpPr/>
          <p:nvPr/>
        </p:nvSpPr>
        <p:spPr>
          <a:xfrm>
            <a:off x="8259280" y="3373741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Visible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圓角矩形 88"/>
          <p:cNvSpPr/>
          <p:nvPr/>
        </p:nvSpPr>
        <p:spPr>
          <a:xfrm>
            <a:off x="8259280" y="4119850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Merge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圓角矩形 89"/>
          <p:cNvSpPr/>
          <p:nvPr/>
        </p:nvSpPr>
        <p:spPr>
          <a:xfrm>
            <a:off x="8259280" y="4865960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Adjust Size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線單箭頭接點 90"/>
          <p:cNvCxnSpPr>
            <a:stCxn id="87" idx="2"/>
            <a:endCxn id="89" idx="0"/>
          </p:cNvCxnSpPr>
          <p:nvPr/>
        </p:nvCxnSpPr>
        <p:spPr>
          <a:xfrm>
            <a:off x="8929352" y="3868247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9" idx="2"/>
            <a:endCxn id="90" idx="0"/>
          </p:cNvCxnSpPr>
          <p:nvPr/>
        </p:nvCxnSpPr>
        <p:spPr>
          <a:xfrm>
            <a:off x="8929352" y="4614357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圓角矩形 97"/>
          <p:cNvSpPr/>
          <p:nvPr/>
        </p:nvSpPr>
        <p:spPr>
          <a:xfrm>
            <a:off x="6715889" y="1967364"/>
            <a:ext cx="288353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Cluster</a:t>
            </a:r>
          </a:p>
        </p:txBody>
      </p:sp>
      <p:cxnSp>
        <p:nvCxnSpPr>
          <p:cNvPr id="103" name="直線單箭頭接點 102"/>
          <p:cNvCxnSpPr/>
          <p:nvPr/>
        </p:nvCxnSpPr>
        <p:spPr>
          <a:xfrm>
            <a:off x="8929352" y="2461870"/>
            <a:ext cx="0" cy="9118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圓角矩形 107"/>
          <p:cNvSpPr/>
          <p:nvPr/>
        </p:nvSpPr>
        <p:spPr>
          <a:xfrm>
            <a:off x="6735942" y="764698"/>
            <a:ext cx="284342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Input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圓角矩形 108"/>
          <p:cNvSpPr/>
          <p:nvPr/>
        </p:nvSpPr>
        <p:spPr>
          <a:xfrm>
            <a:off x="10363298" y="892993"/>
            <a:ext cx="144193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Render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圓角矩形 109"/>
          <p:cNvSpPr/>
          <p:nvPr/>
        </p:nvSpPr>
        <p:spPr>
          <a:xfrm>
            <a:off x="10363298" y="1913038"/>
            <a:ext cx="144193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Volumetric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1" name="圓角矩形 130"/>
          <p:cNvSpPr/>
          <p:nvPr/>
        </p:nvSpPr>
        <p:spPr>
          <a:xfrm>
            <a:off x="7436857" y="6006699"/>
            <a:ext cx="2680117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Streaming Camera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5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677007" y="701039"/>
            <a:ext cx="7227277" cy="4743753"/>
          </a:xfrm>
          <a:prstGeom prst="roundRect">
            <a:avLst>
              <a:gd name="adj" fmla="val 970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87" y="882699"/>
            <a:ext cx="703386" cy="70338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67528" y="158608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 Input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228209" y="1094037"/>
            <a:ext cx="1441938" cy="78354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HTTP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232367" y="2484140"/>
            <a:ext cx="1441938" cy="134930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232367" y="4549442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Decoding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697063" y="4561018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Rendering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533719" y="2159917"/>
            <a:ext cx="2072426" cy="1998845"/>
          </a:xfrm>
          <a:prstGeom prst="roundRect">
            <a:avLst>
              <a:gd name="adj" fmla="val 1156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851096" y="2437565"/>
            <a:ext cx="1441938" cy="67523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 Information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3851096" y="3280547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Information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950948" y="2369637"/>
            <a:ext cx="1963245" cy="157831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Logic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464715" y="4561017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Adjustment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Texture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929411" y="4561017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Display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stCxn id="6" idx="2"/>
            <a:endCxn id="7" idx="0"/>
          </p:cNvCxnSpPr>
          <p:nvPr/>
        </p:nvCxnSpPr>
        <p:spPr>
          <a:xfrm>
            <a:off x="6953336" y="3833447"/>
            <a:ext cx="0" cy="7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5906653" y="4886909"/>
            <a:ext cx="325714" cy="11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4" idx="1"/>
            <a:endCxn id="8" idx="3"/>
          </p:cNvCxnSpPr>
          <p:nvPr/>
        </p:nvCxnSpPr>
        <p:spPr>
          <a:xfrm flipH="1">
            <a:off x="4139001" y="4886910"/>
            <a:ext cx="32571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8" idx="1"/>
            <a:endCxn id="15" idx="3"/>
          </p:cNvCxnSpPr>
          <p:nvPr/>
        </p:nvCxnSpPr>
        <p:spPr>
          <a:xfrm flipH="1" flipV="1">
            <a:off x="2371349" y="4886910"/>
            <a:ext cx="32571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3"/>
            <a:endCxn id="6" idx="1"/>
          </p:cNvCxnSpPr>
          <p:nvPr/>
        </p:nvCxnSpPr>
        <p:spPr>
          <a:xfrm flipV="1">
            <a:off x="5606145" y="3158794"/>
            <a:ext cx="626222" cy="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3"/>
            <a:endCxn id="9" idx="1"/>
          </p:cNvCxnSpPr>
          <p:nvPr/>
        </p:nvCxnSpPr>
        <p:spPr>
          <a:xfrm>
            <a:off x="2914193" y="3158793"/>
            <a:ext cx="619526" cy="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4" idx="2"/>
          </p:cNvCxnSpPr>
          <p:nvPr/>
        </p:nvCxnSpPr>
        <p:spPr>
          <a:xfrm>
            <a:off x="1650380" y="1955417"/>
            <a:ext cx="0" cy="414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endCxn id="5" idx="1"/>
          </p:cNvCxnSpPr>
          <p:nvPr/>
        </p:nvCxnSpPr>
        <p:spPr>
          <a:xfrm flipV="1">
            <a:off x="2449525" y="1485810"/>
            <a:ext cx="3778684" cy="883827"/>
          </a:xfrm>
          <a:prstGeom prst="bentConnector3">
            <a:avLst>
              <a:gd name="adj1" fmla="val 2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1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/>
          <p:cNvSpPr txBox="1"/>
          <p:nvPr/>
        </p:nvSpPr>
        <p:spPr>
          <a:xfrm>
            <a:off x="9111050" y="3050970"/>
            <a:ext cx="92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88758" y="-253139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677338" y="3050969"/>
            <a:ext cx="92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88757" y="6211669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2593871" y="3374134"/>
            <a:ext cx="648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5841465" y="480057"/>
            <a:ext cx="0" cy="57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2509936" y="3697300"/>
            <a:ext cx="32759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the merge</a:t>
            </a:r>
          </a:p>
          <a:p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further minimize the total amount of transmitted data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50650" y="591001"/>
            <a:ext cx="32796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</a:p>
          <a:p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execute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conditions, no further optimization is needed to maintain accurate object positioning</a:t>
            </a:r>
            <a:endParaRPr lang="zh-TW" alt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027224" y="800552"/>
            <a:ext cx="3363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execute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high latency, executing the merge will result in object shaking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 high throughput, it allows for high transmission volume</a:t>
            </a:r>
            <a:endParaRPr lang="zh-TW" alt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990648" y="3639393"/>
            <a:ext cx="3436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execute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high latency, the inaccurate merging of object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low throughput, compared to the issue of incorrect screen display, has a relatively smaller impact</a:t>
            </a:r>
            <a:endParaRPr lang="zh-TW" alt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4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46753"/>
              </p:ext>
            </p:extLst>
          </p:nvPr>
        </p:nvGraphicFramePr>
        <p:xfrm>
          <a:off x="773238" y="2063115"/>
          <a:ext cx="6610010" cy="388895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190310">
                  <a:extLst>
                    <a:ext uri="{9D8B030D-6E8A-4147-A177-3AD203B41FA5}">
                      <a16:colId xmlns:a16="http://schemas.microsoft.com/office/drawing/2014/main" val="1090393804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66528725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203614456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159632028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2906902023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601731640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859749875"/>
                    </a:ext>
                  </a:extLst>
                </a:gridCol>
              </a:tblGrid>
              <a:tr h="3189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Without optimization</a:t>
                      </a:r>
                      <a:endParaRPr lang="zh-TW" alt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With optimization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56784"/>
                  </a:ext>
                </a:extLst>
              </a:tr>
              <a:tr h="5270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GPU(%)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System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GPU(%)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System </a:t>
                      </a:r>
                    </a:p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34660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One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14%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339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11%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208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649456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Two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17%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11%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172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774708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Three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177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145FPS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00856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Four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36%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127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29%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126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601674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Five</a:t>
                      </a:r>
                      <a:endParaRPr lang="zh-TW" alt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objects</a:t>
                      </a:r>
                      <a:endParaRPr lang="zh-TW" alt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35%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104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alt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28%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69906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602458"/>
              </p:ext>
            </p:extLst>
          </p:nvPr>
        </p:nvGraphicFramePr>
        <p:xfrm>
          <a:off x="8204199" y="3343622"/>
          <a:ext cx="6610010" cy="328030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190310">
                  <a:extLst>
                    <a:ext uri="{9D8B030D-6E8A-4147-A177-3AD203B41FA5}">
                      <a16:colId xmlns:a16="http://schemas.microsoft.com/office/drawing/2014/main" val="4021566527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89000254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28964324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2841300860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783589435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867691241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2827785249"/>
                    </a:ext>
                  </a:extLst>
                </a:gridCol>
              </a:tblGrid>
              <a:tr h="3189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Without optimization</a:t>
                      </a:r>
                      <a:endParaRPr lang="zh-TW" alt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With optimization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612679"/>
                  </a:ext>
                </a:extLst>
              </a:tr>
              <a:tr h="5270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GPU(%)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System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GPU(%)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System </a:t>
                      </a:r>
                    </a:p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17010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One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18%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35%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187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27250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Two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38%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898361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Three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89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87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274052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Four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41%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62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14%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38%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71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2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95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字方塊 25"/>
          <p:cNvSpPr txBox="1"/>
          <p:nvPr/>
        </p:nvSpPr>
        <p:spPr>
          <a:xfrm>
            <a:off x="11943439" y="2202248"/>
            <a:ext cx="1190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072552" y="-1695271"/>
            <a:ext cx="1654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650254" y="2202248"/>
            <a:ext cx="1190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072552" y="6820617"/>
            <a:ext cx="1654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Throughput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>
            <a:cxnSpLocks/>
            <a:stCxn id="35" idx="3"/>
            <a:endCxn id="26" idx="1"/>
          </p:cNvCxnSpPr>
          <p:nvPr/>
        </p:nvCxnSpPr>
        <p:spPr>
          <a:xfrm>
            <a:off x="540258" y="2556191"/>
            <a:ext cx="1140318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  <a:endCxn id="28" idx="2"/>
          </p:cNvCxnSpPr>
          <p:nvPr/>
        </p:nvCxnSpPr>
        <p:spPr>
          <a:xfrm flipV="1">
            <a:off x="5852526" y="-987385"/>
            <a:ext cx="47218" cy="7778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819027" y="4018886"/>
            <a:ext cx="51147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latency</a:t>
            </a:r>
            <a:b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Object shaking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throughput</a:t>
            </a:r>
            <a:b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amount of data</a:t>
            </a:r>
          </a:p>
        </p:txBody>
      </p:sp>
      <p:sp>
        <p:nvSpPr>
          <p:cNvPr id="42" name="矩形 41"/>
          <p:cNvSpPr/>
          <p:nvPr/>
        </p:nvSpPr>
        <p:spPr>
          <a:xfrm>
            <a:off x="819030" y="347933"/>
            <a:ext cx="5127935" cy="193899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conditions</a:t>
            </a:r>
            <a:b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object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conditions</a:t>
            </a:r>
            <a:b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Optional</a:t>
            </a:r>
          </a:p>
        </p:txBody>
      </p:sp>
      <p:sp>
        <p:nvSpPr>
          <p:cNvPr id="43" name="矩形 42"/>
          <p:cNvSpPr/>
          <p:nvPr/>
        </p:nvSpPr>
        <p:spPr>
          <a:xfrm>
            <a:off x="6329295" y="344030"/>
            <a:ext cx="556692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with high latency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 shaking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throughput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H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igh transmission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conditions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Optional</a:t>
            </a:r>
          </a:p>
          <a:p>
            <a:pPr lvl="1"/>
            <a:endParaRPr lang="zh-TW" alt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29296" y="4018886"/>
            <a:ext cx="512846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with high latency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O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 shaking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low throughput</a:t>
            </a:r>
            <a:r>
              <a:rPr lang="zh-TW" alt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 screen content display, the impact is relatively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amount of data</a:t>
            </a:r>
            <a:br>
              <a:rPr lang="en-US" altLang="zh-TW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8CFA958-6AC1-49C3-B376-01A89ABD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51572"/>
              </p:ext>
            </p:extLst>
          </p:nvPr>
        </p:nvGraphicFramePr>
        <p:xfrm>
          <a:off x="1061448" y="-732014"/>
          <a:ext cx="4058325" cy="100916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78272">
                  <a:extLst>
                    <a:ext uri="{9D8B030D-6E8A-4147-A177-3AD203B41FA5}">
                      <a16:colId xmlns:a16="http://schemas.microsoft.com/office/drawing/2014/main" val="1442809299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4050306550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432559941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348065662"/>
                    </a:ext>
                  </a:extLst>
                </a:gridCol>
              </a:tblGrid>
              <a:tr h="251722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Without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Optional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2106413597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Merge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2619127509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Resolution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344655151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DCE961C-C186-4E54-9190-EEE9F01F6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57137"/>
              </p:ext>
            </p:extLst>
          </p:nvPr>
        </p:nvGraphicFramePr>
        <p:xfrm>
          <a:off x="1236657" y="3007287"/>
          <a:ext cx="4058325" cy="100916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78272">
                  <a:extLst>
                    <a:ext uri="{9D8B030D-6E8A-4147-A177-3AD203B41FA5}">
                      <a16:colId xmlns:a16="http://schemas.microsoft.com/office/drawing/2014/main" val="752917012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2814546687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1050704653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115791032"/>
                    </a:ext>
                  </a:extLst>
                </a:gridCol>
              </a:tblGrid>
              <a:tr h="251722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Without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Optional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1878397122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Merge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4132503665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Resolution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707870573"/>
                  </a:ext>
                </a:extLst>
              </a:tr>
            </a:tbl>
          </a:graphicData>
        </a:graphic>
      </p:graphicFrame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6E50707A-2D00-4EB5-981D-6CB531418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59628"/>
              </p:ext>
            </p:extLst>
          </p:nvPr>
        </p:nvGraphicFramePr>
        <p:xfrm>
          <a:off x="6679716" y="-736175"/>
          <a:ext cx="4058325" cy="100916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78272">
                  <a:extLst>
                    <a:ext uri="{9D8B030D-6E8A-4147-A177-3AD203B41FA5}">
                      <a16:colId xmlns:a16="http://schemas.microsoft.com/office/drawing/2014/main" val="1442809299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4050306550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432559941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348065662"/>
                    </a:ext>
                  </a:extLst>
                </a:gridCol>
              </a:tblGrid>
              <a:tr h="251722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Without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Optional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2106413597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Merge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2619127509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Resolution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344655151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D2A90691-1472-487B-9EDA-32457A2FD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578318"/>
              </p:ext>
            </p:extLst>
          </p:nvPr>
        </p:nvGraphicFramePr>
        <p:xfrm>
          <a:off x="6679715" y="3007287"/>
          <a:ext cx="4058325" cy="100916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78272">
                  <a:extLst>
                    <a:ext uri="{9D8B030D-6E8A-4147-A177-3AD203B41FA5}">
                      <a16:colId xmlns:a16="http://schemas.microsoft.com/office/drawing/2014/main" val="752917012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2814546687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1050704653"/>
                    </a:ext>
                  </a:extLst>
                </a:gridCol>
                <a:gridCol w="893351">
                  <a:extLst>
                    <a:ext uri="{9D8B030D-6E8A-4147-A177-3AD203B41FA5}">
                      <a16:colId xmlns:a16="http://schemas.microsoft.com/office/drawing/2014/main" val="115791032"/>
                    </a:ext>
                  </a:extLst>
                </a:gridCol>
              </a:tblGrid>
              <a:tr h="251722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Without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Optional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1878397122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Merge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4132503665"/>
                  </a:ext>
                </a:extLst>
              </a:tr>
              <a:tr h="2517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Resolution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ym typeface="Wingdings" panose="05000000000000000000" pitchFamily="2" charset="2"/>
                        </a:rPr>
                        <a:t></a:t>
                      </a:r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0" marR="0" marT="31034" marB="31034" anchor="ctr"/>
                </a:tc>
                <a:extLst>
                  <a:ext uri="{0D108BD9-81ED-4DB2-BD59-A6C34878D82A}">
                    <a16:rowId xmlns:a16="http://schemas.microsoft.com/office/drawing/2014/main" val="707870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885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-7218863" y="-98881"/>
            <a:ext cx="7227277" cy="4743753"/>
          </a:xfrm>
          <a:prstGeom prst="roundRect">
            <a:avLst>
              <a:gd name="adj" fmla="val 970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183" y="82779"/>
            <a:ext cx="703386" cy="70338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-6828342" y="78616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 Input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-1667661" y="294117"/>
            <a:ext cx="1441938" cy="78354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HTTP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-1663503" y="1684220"/>
            <a:ext cx="1441938" cy="1349307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-3431155" y="3734361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Decoding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-1656042" y="3761096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Update Object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-4362151" y="1359998"/>
            <a:ext cx="2148120" cy="2008042"/>
          </a:xfrm>
          <a:prstGeom prst="roundRect">
            <a:avLst>
              <a:gd name="adj" fmla="val 1156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-4135435" y="1665200"/>
            <a:ext cx="1693023" cy="67523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 Pose Information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-4135435" y="2389239"/>
            <a:ext cx="1693024" cy="85877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Update Information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-6944922" y="1569717"/>
            <a:ext cx="1963245" cy="157831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Application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Logic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-5211029" y="3761097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Adjustment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Texture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-6966459" y="3761097"/>
            <a:ext cx="1441938" cy="65178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Display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stCxn id="6" idx="2"/>
            <a:endCxn id="7" idx="0"/>
          </p:cNvCxnSpPr>
          <p:nvPr/>
        </p:nvCxnSpPr>
        <p:spPr>
          <a:xfrm>
            <a:off x="-942534" y="3033527"/>
            <a:ext cx="0" cy="715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-1989217" y="4086989"/>
            <a:ext cx="325714" cy="11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4" idx="1"/>
            <a:endCxn id="8" idx="3"/>
          </p:cNvCxnSpPr>
          <p:nvPr/>
        </p:nvCxnSpPr>
        <p:spPr>
          <a:xfrm flipH="1">
            <a:off x="-3756869" y="4086990"/>
            <a:ext cx="32571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8" idx="1"/>
            <a:endCxn id="15" idx="3"/>
          </p:cNvCxnSpPr>
          <p:nvPr/>
        </p:nvCxnSpPr>
        <p:spPr>
          <a:xfrm flipH="1" flipV="1">
            <a:off x="-5524521" y="4086990"/>
            <a:ext cx="32571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9" idx="3"/>
            <a:endCxn id="6" idx="1"/>
          </p:cNvCxnSpPr>
          <p:nvPr/>
        </p:nvCxnSpPr>
        <p:spPr>
          <a:xfrm flipV="1">
            <a:off x="-2214031" y="2358874"/>
            <a:ext cx="550528" cy="5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3" idx="3"/>
            <a:endCxn id="9" idx="1"/>
          </p:cNvCxnSpPr>
          <p:nvPr/>
        </p:nvCxnSpPr>
        <p:spPr>
          <a:xfrm>
            <a:off x="-4981677" y="2358873"/>
            <a:ext cx="619526" cy="5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4" idx="2"/>
          </p:cNvCxnSpPr>
          <p:nvPr/>
        </p:nvCxnSpPr>
        <p:spPr>
          <a:xfrm>
            <a:off x="-6245490" y="1155497"/>
            <a:ext cx="0" cy="4142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endCxn id="5" idx="1"/>
          </p:cNvCxnSpPr>
          <p:nvPr/>
        </p:nvCxnSpPr>
        <p:spPr>
          <a:xfrm flipV="1">
            <a:off x="-5446345" y="685890"/>
            <a:ext cx="3778684" cy="883827"/>
          </a:xfrm>
          <a:prstGeom prst="bentConnector3">
            <a:avLst>
              <a:gd name="adj1" fmla="val 2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012105" y="-126203"/>
            <a:ext cx="14918051" cy="691296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866234" y="2960117"/>
            <a:ext cx="1441938" cy="13335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6073537" y="4346079"/>
            <a:ext cx="1441938" cy="12686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3634274" y="1550409"/>
            <a:ext cx="1441938" cy="13163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RTC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Peer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V="1">
            <a:off x="5587202" y="4677032"/>
            <a:ext cx="0" cy="1762148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26" idx="0"/>
          </p:cNvCxnSpPr>
          <p:nvPr/>
        </p:nvCxnSpPr>
        <p:spPr>
          <a:xfrm>
            <a:off x="5587202" y="1004110"/>
            <a:ext cx="1" cy="19560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 flipV="1">
            <a:off x="6795074" y="5861668"/>
            <a:ext cx="10692" cy="572304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/>
          <p:nvPr/>
        </p:nvCxnSpPr>
        <p:spPr>
          <a:xfrm rot="16200000" flipH="1">
            <a:off x="-22189" y="5641256"/>
            <a:ext cx="3192265" cy="2781300"/>
          </a:xfrm>
          <a:prstGeom prst="bentConnector3">
            <a:avLst>
              <a:gd name="adj1" fmla="val 99650"/>
            </a:avLst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871721" y="1365060"/>
            <a:ext cx="3634679" cy="4761420"/>
          </a:xfrm>
          <a:prstGeom prst="rect">
            <a:avLst/>
          </a:prstGeom>
          <a:solidFill>
            <a:srgbClr val="CCCC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/>
          <p:cNvCxnSpPr>
            <a:endCxn id="28" idx="0"/>
          </p:cNvCxnSpPr>
          <p:nvPr/>
        </p:nvCxnSpPr>
        <p:spPr>
          <a:xfrm>
            <a:off x="4355243" y="1057304"/>
            <a:ext cx="0" cy="493105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/>
          <p:cNvSpPr/>
          <p:nvPr/>
        </p:nvSpPr>
        <p:spPr>
          <a:xfrm>
            <a:off x="2509135" y="363834"/>
            <a:ext cx="1506666" cy="850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HTTP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Connection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V="1">
            <a:off x="7513605" y="4684998"/>
            <a:ext cx="333672" cy="135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7934618" y="2272996"/>
            <a:ext cx="1441938" cy="7835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User Pose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Camera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2" name="肘形接點 41"/>
          <p:cNvCxnSpPr>
            <a:stCxn id="41" idx="2"/>
            <a:endCxn id="43" idx="1"/>
          </p:cNvCxnSpPr>
          <p:nvPr/>
        </p:nvCxnSpPr>
        <p:spPr>
          <a:xfrm rot="16200000" flipH="1">
            <a:off x="8944913" y="2767216"/>
            <a:ext cx="243769" cy="822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9478009" y="3053058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Visible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9478009" y="3799167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Merge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9478009" y="4545277"/>
            <a:ext cx="134014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Adjust Size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單箭頭接點 45"/>
          <p:cNvCxnSpPr>
            <a:stCxn id="43" idx="2"/>
            <a:endCxn id="44" idx="0"/>
          </p:cNvCxnSpPr>
          <p:nvPr/>
        </p:nvCxnSpPr>
        <p:spPr>
          <a:xfrm>
            <a:off x="10148081" y="3547564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44" idx="2"/>
            <a:endCxn id="45" idx="0"/>
          </p:cNvCxnSpPr>
          <p:nvPr/>
        </p:nvCxnSpPr>
        <p:spPr>
          <a:xfrm>
            <a:off x="10148081" y="4293674"/>
            <a:ext cx="0" cy="2516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>
            <a:off x="7934618" y="1646681"/>
            <a:ext cx="2883534" cy="4945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Cluster</a:t>
            </a:r>
          </a:p>
        </p:txBody>
      </p:sp>
      <p:cxnSp>
        <p:nvCxnSpPr>
          <p:cNvPr id="49" name="直線單箭頭接點 48"/>
          <p:cNvCxnSpPr/>
          <p:nvPr/>
        </p:nvCxnSpPr>
        <p:spPr>
          <a:xfrm>
            <a:off x="10148081" y="2141187"/>
            <a:ext cx="0" cy="9118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圓角矩形 50"/>
          <p:cNvSpPr/>
          <p:nvPr/>
        </p:nvSpPr>
        <p:spPr>
          <a:xfrm>
            <a:off x="7607477" y="-2099585"/>
            <a:ext cx="1441938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Render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8825117" y="5265192"/>
            <a:ext cx="2680117" cy="7835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Object Streaming Camera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628908" y="1385549"/>
            <a:ext cx="3634679" cy="41354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圓角矩形 49"/>
          <p:cNvSpPr/>
          <p:nvPr/>
        </p:nvSpPr>
        <p:spPr>
          <a:xfrm>
            <a:off x="12753334" y="1598992"/>
            <a:ext cx="3385826" cy="6107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 Manager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13225534" y="2453447"/>
            <a:ext cx="2498220" cy="703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圓角矩形 67"/>
          <p:cNvSpPr/>
          <p:nvPr/>
        </p:nvSpPr>
        <p:spPr>
          <a:xfrm>
            <a:off x="13251981" y="3243657"/>
            <a:ext cx="2498220" cy="703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13263866" y="4034551"/>
            <a:ext cx="2498220" cy="703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7" name="肘形接點 86"/>
          <p:cNvCxnSpPr>
            <a:stCxn id="34" idx="3"/>
            <a:endCxn id="28" idx="2"/>
          </p:cNvCxnSpPr>
          <p:nvPr/>
        </p:nvCxnSpPr>
        <p:spPr>
          <a:xfrm flipH="1" flipV="1">
            <a:off x="4355243" y="2866754"/>
            <a:ext cx="7151157" cy="879016"/>
          </a:xfrm>
          <a:prstGeom prst="bentConnector4">
            <a:avLst>
              <a:gd name="adj1" fmla="val -10656"/>
              <a:gd name="adj2" fmla="val -296844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28" idx="2"/>
            <a:endCxn id="28" idx="1"/>
          </p:cNvCxnSpPr>
          <p:nvPr/>
        </p:nvCxnSpPr>
        <p:spPr>
          <a:xfrm rot="5400000" flipH="1">
            <a:off x="3665673" y="2177184"/>
            <a:ext cx="658172" cy="720969"/>
          </a:xfrm>
          <a:prstGeom prst="bentConnector4">
            <a:avLst>
              <a:gd name="adj1" fmla="val 20839"/>
              <a:gd name="adj2" fmla="val -55"/>
            </a:avLst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接點 112"/>
          <p:cNvCxnSpPr/>
          <p:nvPr/>
        </p:nvCxnSpPr>
        <p:spPr>
          <a:xfrm>
            <a:off x="-185640" y="1975260"/>
            <a:ext cx="3800345" cy="32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群組 118"/>
          <p:cNvGrpSpPr/>
          <p:nvPr/>
        </p:nvGrpSpPr>
        <p:grpSpPr>
          <a:xfrm>
            <a:off x="-384146" y="-3978243"/>
            <a:ext cx="4197355" cy="3736808"/>
            <a:chOff x="-4606635" y="-3823942"/>
            <a:chExt cx="4425886" cy="4256304"/>
          </a:xfrm>
        </p:grpSpPr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6635" y="-3823942"/>
              <a:ext cx="4256304" cy="4256304"/>
            </a:xfrm>
            <a:prstGeom prst="rect">
              <a:avLst/>
            </a:prstGeom>
          </p:spPr>
        </p:pic>
        <p:sp>
          <p:nvSpPr>
            <p:cNvPr id="118" name="文字方塊 117"/>
            <p:cNvSpPr txBox="1"/>
            <p:nvPr/>
          </p:nvSpPr>
          <p:spPr>
            <a:xfrm flipH="1">
              <a:off x="-3909861" y="-1859358"/>
              <a:ext cx="37291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/>
                <a:t>Signaling Server</a:t>
              </a:r>
              <a:endParaRPr lang="zh-TW" altLang="en-US" sz="3200" dirty="0"/>
            </a:p>
            <a:p>
              <a:endParaRPr lang="zh-TW" altLang="en-US" sz="3200" dirty="0"/>
            </a:p>
          </p:txBody>
        </p:sp>
      </p:grpSp>
      <p:cxnSp>
        <p:nvCxnSpPr>
          <p:cNvPr id="38" name="直線單箭頭接點 37"/>
          <p:cNvCxnSpPr/>
          <p:nvPr/>
        </p:nvCxnSpPr>
        <p:spPr>
          <a:xfrm flipV="1">
            <a:off x="5085534" y="2046753"/>
            <a:ext cx="2750262" cy="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接點 85"/>
          <p:cNvCxnSpPr>
            <a:stCxn id="37" idx="3"/>
            <a:endCxn id="27" idx="0"/>
          </p:cNvCxnSpPr>
          <p:nvPr/>
        </p:nvCxnSpPr>
        <p:spPr>
          <a:xfrm>
            <a:off x="4015801" y="789015"/>
            <a:ext cx="2778705" cy="3557064"/>
          </a:xfrm>
          <a:prstGeom prst="bentConnector2">
            <a:avLst/>
          </a:prstGeom>
          <a:ln w="381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6308172" y="3330279"/>
            <a:ext cx="1516024" cy="306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28" idx="1"/>
            <a:endCxn id="6" idx="3"/>
          </p:cNvCxnSpPr>
          <p:nvPr/>
        </p:nvCxnSpPr>
        <p:spPr>
          <a:xfrm flipH="1">
            <a:off x="-221565" y="2208582"/>
            <a:ext cx="3855839" cy="15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07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群組 214"/>
          <p:cNvGrpSpPr/>
          <p:nvPr/>
        </p:nvGrpSpPr>
        <p:grpSpPr>
          <a:xfrm>
            <a:off x="-7426550" y="116394"/>
            <a:ext cx="3811065" cy="1509841"/>
            <a:chOff x="-5303014" y="5127847"/>
            <a:chExt cx="3458745" cy="1509841"/>
          </a:xfrm>
        </p:grpSpPr>
        <p:sp>
          <p:nvSpPr>
            <p:cNvPr id="199" name="圓角矩形 198"/>
            <p:cNvSpPr/>
            <p:nvPr/>
          </p:nvSpPr>
          <p:spPr>
            <a:xfrm>
              <a:off x="-5303014" y="5127847"/>
              <a:ext cx="3253197" cy="15098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3" name="圖片 2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965831" y="5499152"/>
              <a:ext cx="703386" cy="703386"/>
            </a:xfrm>
            <a:prstGeom prst="rect">
              <a:avLst/>
            </a:prstGeom>
          </p:spPr>
        </p:pic>
        <p:sp>
          <p:nvSpPr>
            <p:cNvPr id="214" name="文字方塊 213"/>
            <p:cNvSpPr txBox="1"/>
            <p:nvPr/>
          </p:nvSpPr>
          <p:spPr>
            <a:xfrm>
              <a:off x="-4231333" y="5674649"/>
              <a:ext cx="23870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User N-1 Client</a:t>
              </a:r>
              <a:endParaRPr lang="zh-TW" altLang="en-US" sz="2800" dirty="0"/>
            </a:p>
          </p:txBody>
        </p:sp>
      </p:grpSp>
      <p:grpSp>
        <p:nvGrpSpPr>
          <p:cNvPr id="216" name="群組 215"/>
          <p:cNvGrpSpPr/>
          <p:nvPr/>
        </p:nvGrpSpPr>
        <p:grpSpPr>
          <a:xfrm>
            <a:off x="-2978234" y="7208288"/>
            <a:ext cx="3744839" cy="1434866"/>
            <a:chOff x="-5303014" y="5202822"/>
            <a:chExt cx="3420359" cy="1434866"/>
          </a:xfrm>
        </p:grpSpPr>
        <p:sp>
          <p:nvSpPr>
            <p:cNvPr id="217" name="圓角矩形 216"/>
            <p:cNvSpPr/>
            <p:nvPr/>
          </p:nvSpPr>
          <p:spPr>
            <a:xfrm>
              <a:off x="-5303014" y="5202822"/>
              <a:ext cx="3253197" cy="143486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8" name="圖片 2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994303" y="5602409"/>
              <a:ext cx="703386" cy="703386"/>
            </a:xfrm>
            <a:prstGeom prst="rect">
              <a:avLst/>
            </a:prstGeom>
          </p:spPr>
        </p:pic>
        <p:sp>
          <p:nvSpPr>
            <p:cNvPr id="219" name="文字方塊 218"/>
            <p:cNvSpPr txBox="1"/>
            <p:nvPr/>
          </p:nvSpPr>
          <p:spPr>
            <a:xfrm>
              <a:off x="-4338648" y="5744444"/>
              <a:ext cx="24559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User N+1 Client</a:t>
              </a:r>
              <a:endParaRPr lang="zh-TW" altLang="en-US" sz="2800" dirty="0"/>
            </a:p>
          </p:txBody>
        </p:sp>
      </p:grpSp>
      <p:sp>
        <p:nvSpPr>
          <p:cNvPr id="34" name="矩形 33"/>
          <p:cNvSpPr/>
          <p:nvPr/>
        </p:nvSpPr>
        <p:spPr>
          <a:xfrm>
            <a:off x="3230352" y="9220463"/>
            <a:ext cx="7334320" cy="2231308"/>
          </a:xfrm>
          <a:prstGeom prst="rect">
            <a:avLst/>
          </a:prstGeom>
          <a:solidFill>
            <a:srgbClr val="CCCC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5182189" y="9768374"/>
            <a:ext cx="5250180" cy="1508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2209469" y="-589741"/>
            <a:ext cx="13698188" cy="9208668"/>
          </a:xfrm>
          <a:prstGeom prst="roundRect">
            <a:avLst>
              <a:gd name="adj" fmla="val 8654"/>
            </a:avLst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4872098" y="1125667"/>
            <a:ext cx="5007275" cy="22423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2704196" y="-104119"/>
            <a:ext cx="2001905" cy="99616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HTTP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Connection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3391178" y="10202601"/>
            <a:ext cx="1584273" cy="10683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User Pose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Camera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5440569" y="10353732"/>
            <a:ext cx="1340144" cy="77938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Visible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7058872" y="10346456"/>
            <a:ext cx="1340144" cy="78666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Merge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5" name="圓角矩形 44"/>
          <p:cNvSpPr/>
          <p:nvPr/>
        </p:nvSpPr>
        <p:spPr>
          <a:xfrm>
            <a:off x="8654914" y="10346456"/>
            <a:ext cx="1606314" cy="7874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Adjust Resolution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grpSp>
        <p:nvGrpSpPr>
          <p:cNvPr id="119" name="群組 118"/>
          <p:cNvGrpSpPr/>
          <p:nvPr/>
        </p:nvGrpSpPr>
        <p:grpSpPr>
          <a:xfrm>
            <a:off x="-806177" y="-4072561"/>
            <a:ext cx="4091176" cy="3736808"/>
            <a:chOff x="-4606635" y="-3823942"/>
            <a:chExt cx="4313926" cy="4256304"/>
          </a:xfrm>
        </p:grpSpPr>
        <p:pic>
          <p:nvPicPr>
            <p:cNvPr id="117" name="圖片 1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606635" y="-3823942"/>
              <a:ext cx="4256303" cy="4256304"/>
            </a:xfrm>
            <a:prstGeom prst="rect">
              <a:avLst/>
            </a:prstGeom>
          </p:spPr>
        </p:pic>
        <p:sp>
          <p:nvSpPr>
            <p:cNvPr id="118" name="文字方塊 117"/>
            <p:cNvSpPr txBox="1"/>
            <p:nvPr/>
          </p:nvSpPr>
          <p:spPr>
            <a:xfrm flipH="1">
              <a:off x="-4021821" y="-1859427"/>
              <a:ext cx="3729112" cy="1297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/>
                <a:t>Signaling Server</a:t>
              </a:r>
              <a:endParaRPr lang="zh-TW" altLang="en-US" sz="3600" dirty="0"/>
            </a:p>
            <a:p>
              <a:endParaRPr lang="zh-TW" altLang="en-US" sz="3200" dirty="0"/>
            </a:p>
          </p:txBody>
        </p:sp>
      </p:grpSp>
      <p:sp>
        <p:nvSpPr>
          <p:cNvPr id="28" name="圓角矩形 27"/>
          <p:cNvSpPr/>
          <p:nvPr/>
        </p:nvSpPr>
        <p:spPr>
          <a:xfrm>
            <a:off x="5340259" y="1560522"/>
            <a:ext cx="3544661" cy="90695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RTC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Peer 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Connection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5340258" y="2693471"/>
            <a:ext cx="1819299" cy="529847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Control Center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7496408" y="2657037"/>
            <a:ext cx="2075609" cy="579678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Object Streaming Camera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5054540" y="1002079"/>
            <a:ext cx="2439576" cy="398812"/>
          </a:xfrm>
          <a:prstGeom prst="roundRect">
            <a:avLst>
              <a:gd name="adj" fmla="val 35666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User N-1 prefab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4872098" y="3616554"/>
            <a:ext cx="5007275" cy="22423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66"/>
          <p:cNvSpPr/>
          <p:nvPr/>
        </p:nvSpPr>
        <p:spPr>
          <a:xfrm>
            <a:off x="5340258" y="4051409"/>
            <a:ext cx="3544662" cy="90695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RTC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Peer 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Connection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5054539" y="3492966"/>
            <a:ext cx="2439577" cy="398812"/>
          </a:xfrm>
          <a:prstGeom prst="roundRect">
            <a:avLst>
              <a:gd name="adj" fmla="val 35666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User N prefab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圓角矩形 77"/>
          <p:cNvSpPr/>
          <p:nvPr/>
        </p:nvSpPr>
        <p:spPr>
          <a:xfrm>
            <a:off x="4831016" y="6201361"/>
            <a:ext cx="5007275" cy="22423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圓角矩形 78"/>
          <p:cNvSpPr/>
          <p:nvPr/>
        </p:nvSpPr>
        <p:spPr>
          <a:xfrm>
            <a:off x="5340258" y="6636216"/>
            <a:ext cx="3544662" cy="90695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RTC</a:t>
            </a:r>
            <a:r>
              <a:rPr lang="zh-TW" altLang="en-US" sz="2400" dirty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Peer 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Connection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圓角矩形 81"/>
          <p:cNvSpPr/>
          <p:nvPr/>
        </p:nvSpPr>
        <p:spPr>
          <a:xfrm>
            <a:off x="5013457" y="6077773"/>
            <a:ext cx="2480659" cy="398812"/>
          </a:xfrm>
          <a:prstGeom prst="roundRect">
            <a:avLst>
              <a:gd name="adj" fmla="val 35666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User N+1 prefab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8" name="直線單箭頭接點 87"/>
          <p:cNvCxnSpPr>
            <a:endCxn id="186" idx="1"/>
          </p:cNvCxnSpPr>
          <p:nvPr/>
        </p:nvCxnSpPr>
        <p:spPr>
          <a:xfrm flipV="1">
            <a:off x="10432369" y="4689720"/>
            <a:ext cx="1301647" cy="2715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10461788" y="1893876"/>
            <a:ext cx="0" cy="510345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endCxn id="62" idx="3"/>
          </p:cNvCxnSpPr>
          <p:nvPr/>
        </p:nvCxnSpPr>
        <p:spPr>
          <a:xfrm flipH="1" flipV="1">
            <a:off x="9572017" y="2946876"/>
            <a:ext cx="1387828" cy="11518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endCxn id="122" idx="3"/>
          </p:cNvCxnSpPr>
          <p:nvPr/>
        </p:nvCxnSpPr>
        <p:spPr>
          <a:xfrm flipH="1" flipV="1">
            <a:off x="9569725" y="5465882"/>
            <a:ext cx="1390120" cy="10696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H="1" flipV="1">
            <a:off x="9569725" y="8049915"/>
            <a:ext cx="1411950" cy="19313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/>
          <p:cNvCxnSpPr>
            <a:stCxn id="186" idx="2"/>
          </p:cNvCxnSpPr>
          <p:nvPr/>
        </p:nvCxnSpPr>
        <p:spPr>
          <a:xfrm flipH="1">
            <a:off x="13238851" y="6492057"/>
            <a:ext cx="3306" cy="27913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/>
          <p:cNvCxnSpPr/>
          <p:nvPr/>
        </p:nvCxnSpPr>
        <p:spPr>
          <a:xfrm>
            <a:off x="10926274" y="2945930"/>
            <a:ext cx="26427" cy="511993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/>
          <p:nvPr/>
        </p:nvCxnSpPr>
        <p:spPr>
          <a:xfrm flipV="1">
            <a:off x="10926274" y="6734847"/>
            <a:ext cx="2323330" cy="2436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>
            <a:endCxn id="62" idx="1"/>
          </p:cNvCxnSpPr>
          <p:nvPr/>
        </p:nvCxnSpPr>
        <p:spPr>
          <a:xfrm flipV="1">
            <a:off x="7159557" y="2946876"/>
            <a:ext cx="336851" cy="11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肘形接點 177"/>
          <p:cNvCxnSpPr/>
          <p:nvPr/>
        </p:nvCxnSpPr>
        <p:spPr>
          <a:xfrm rot="16200000" flipV="1">
            <a:off x="8840853" y="2254537"/>
            <a:ext cx="478111" cy="399758"/>
          </a:xfrm>
          <a:prstGeom prst="bentConnector3">
            <a:avLst>
              <a:gd name="adj1" fmla="val 100801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圓角矩形 185"/>
          <p:cNvSpPr/>
          <p:nvPr/>
        </p:nvSpPr>
        <p:spPr>
          <a:xfrm>
            <a:off x="11734016" y="2887382"/>
            <a:ext cx="3016282" cy="36046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圓角矩形 184"/>
          <p:cNvSpPr/>
          <p:nvPr/>
        </p:nvSpPr>
        <p:spPr>
          <a:xfrm>
            <a:off x="11868531" y="2625182"/>
            <a:ext cx="2152270" cy="575866"/>
          </a:xfrm>
          <a:prstGeom prst="roundRect">
            <a:avLst>
              <a:gd name="adj" fmla="val 31474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200" dirty="0">
                <a:solidFill>
                  <a:schemeClr val="tx1"/>
                </a:solidFill>
              </a:rPr>
              <a:t>Object Manager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1898401" y="3422869"/>
            <a:ext cx="2669546" cy="4293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52" name="圓角矩形 51"/>
          <p:cNvSpPr/>
          <p:nvPr/>
        </p:nvSpPr>
        <p:spPr>
          <a:xfrm>
            <a:off x="12331766" y="4030985"/>
            <a:ext cx="1797344" cy="7031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Object1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8" name="圓角矩形 67"/>
          <p:cNvSpPr/>
          <p:nvPr/>
        </p:nvSpPr>
        <p:spPr>
          <a:xfrm>
            <a:off x="12358213" y="4821195"/>
            <a:ext cx="1770897" cy="7031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Object2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12370098" y="5612089"/>
            <a:ext cx="1759012" cy="70319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Object3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98" name="直線單箭頭接點 197"/>
          <p:cNvCxnSpPr/>
          <p:nvPr/>
        </p:nvCxnSpPr>
        <p:spPr>
          <a:xfrm flipH="1">
            <a:off x="-3935392" y="-1385255"/>
            <a:ext cx="2968391" cy="15523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接點 200"/>
          <p:cNvCxnSpPr>
            <a:stCxn id="37" idx="2"/>
          </p:cNvCxnSpPr>
          <p:nvPr/>
        </p:nvCxnSpPr>
        <p:spPr>
          <a:xfrm flipH="1">
            <a:off x="3702997" y="892045"/>
            <a:ext cx="2152" cy="53709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>
            <a:endCxn id="64" idx="1"/>
          </p:cNvCxnSpPr>
          <p:nvPr/>
        </p:nvCxnSpPr>
        <p:spPr>
          <a:xfrm>
            <a:off x="3702998" y="1196483"/>
            <a:ext cx="1351542" cy="50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>
            <a:endCxn id="72" idx="1"/>
          </p:cNvCxnSpPr>
          <p:nvPr/>
        </p:nvCxnSpPr>
        <p:spPr>
          <a:xfrm>
            <a:off x="3720513" y="3672478"/>
            <a:ext cx="1334026" cy="19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單箭頭接點 208"/>
          <p:cNvCxnSpPr>
            <a:endCxn id="82" idx="1"/>
          </p:cNvCxnSpPr>
          <p:nvPr/>
        </p:nvCxnSpPr>
        <p:spPr>
          <a:xfrm>
            <a:off x="3687632" y="6262969"/>
            <a:ext cx="1325825" cy="1421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肘形接點 250"/>
          <p:cNvCxnSpPr>
            <a:stCxn id="199" idx="3"/>
            <a:endCxn id="28" idx="1"/>
          </p:cNvCxnSpPr>
          <p:nvPr/>
        </p:nvCxnSpPr>
        <p:spPr>
          <a:xfrm>
            <a:off x="-3841971" y="871315"/>
            <a:ext cx="9182230" cy="114268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線單箭頭接點 264"/>
          <p:cNvCxnSpPr>
            <a:stCxn id="41" idx="3"/>
            <a:endCxn id="43" idx="1"/>
          </p:cNvCxnSpPr>
          <p:nvPr/>
        </p:nvCxnSpPr>
        <p:spPr>
          <a:xfrm>
            <a:off x="4975451" y="10736774"/>
            <a:ext cx="465118" cy="66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stCxn id="43" idx="3"/>
            <a:endCxn id="44" idx="1"/>
          </p:cNvCxnSpPr>
          <p:nvPr/>
        </p:nvCxnSpPr>
        <p:spPr>
          <a:xfrm flipV="1">
            <a:off x="6780713" y="10739787"/>
            <a:ext cx="278159" cy="36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stCxn id="44" idx="3"/>
            <a:endCxn id="45" idx="1"/>
          </p:cNvCxnSpPr>
          <p:nvPr/>
        </p:nvCxnSpPr>
        <p:spPr>
          <a:xfrm>
            <a:off x="8399016" y="10739787"/>
            <a:ext cx="255898" cy="3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線接點 270"/>
          <p:cNvCxnSpPr/>
          <p:nvPr/>
        </p:nvCxnSpPr>
        <p:spPr>
          <a:xfrm flipH="1">
            <a:off x="3391178" y="8318782"/>
            <a:ext cx="1946788" cy="8790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接點 272"/>
          <p:cNvCxnSpPr/>
          <p:nvPr/>
        </p:nvCxnSpPr>
        <p:spPr>
          <a:xfrm>
            <a:off x="7167024" y="8341461"/>
            <a:ext cx="3397647" cy="8912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線單箭頭接點 278"/>
          <p:cNvCxnSpPr/>
          <p:nvPr/>
        </p:nvCxnSpPr>
        <p:spPr>
          <a:xfrm>
            <a:off x="2729798" y="-1156887"/>
            <a:ext cx="913575" cy="102076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 343"/>
          <p:cNvSpPr/>
          <p:nvPr/>
        </p:nvSpPr>
        <p:spPr>
          <a:xfrm>
            <a:off x="5540943" y="9279786"/>
            <a:ext cx="2680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Control Center</a:t>
            </a:r>
            <a:endParaRPr lang="zh-TW" altLang="en-US" sz="2800" b="1" dirty="0"/>
          </a:p>
        </p:txBody>
      </p:sp>
      <p:grpSp>
        <p:nvGrpSpPr>
          <p:cNvPr id="65" name="群組 64"/>
          <p:cNvGrpSpPr/>
          <p:nvPr/>
        </p:nvGrpSpPr>
        <p:grpSpPr>
          <a:xfrm>
            <a:off x="-7542268" y="1842638"/>
            <a:ext cx="8135647" cy="5181969"/>
            <a:chOff x="-8162183" y="1917239"/>
            <a:chExt cx="8135647" cy="5181969"/>
          </a:xfrm>
        </p:grpSpPr>
        <p:sp>
          <p:nvSpPr>
            <p:cNvPr id="2" name="圓角矩形 1"/>
            <p:cNvSpPr/>
            <p:nvPr/>
          </p:nvSpPr>
          <p:spPr>
            <a:xfrm>
              <a:off x="-8162183" y="1917239"/>
              <a:ext cx="8135647" cy="5181969"/>
            </a:xfrm>
            <a:prstGeom prst="roundRect">
              <a:avLst>
                <a:gd name="adj" fmla="val 970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520700" y="2269150"/>
              <a:ext cx="855582" cy="829495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-7852169" y="3122642"/>
              <a:ext cx="1497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User Input</a:t>
              </a:r>
              <a:endParaRPr lang="zh-TW" altLang="en-US" sz="2400" dirty="0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-1959193" y="2558244"/>
              <a:ext cx="1604534" cy="939226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HTTP</a:t>
              </a:r>
              <a:r>
                <a:rPr lang="zh-TW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</a:rPr>
                <a:t>Connection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-1989713" y="3899692"/>
              <a:ext cx="1604534" cy="133377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RTC</a:t>
              </a:r>
              <a:r>
                <a:rPr lang="zh-TW" altLang="en-US" sz="2200" dirty="0">
                  <a:solidFill>
                    <a:schemeClr val="tx1"/>
                  </a:solidFill>
                </a:rPr>
                <a:t> </a:t>
              </a:r>
              <a:r>
                <a:rPr lang="en-US" altLang="zh-TW" sz="2200" dirty="0">
                  <a:solidFill>
                    <a:schemeClr val="tx1"/>
                  </a:solidFill>
                </a:rPr>
                <a:t>Peer</a:t>
              </a:r>
            </a:p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Connection</a:t>
              </a:r>
              <a:endParaRPr lang="zh-TW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-3956689" y="5941263"/>
              <a:ext cx="1604534" cy="9986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Decoding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-1981410" y="5941263"/>
              <a:ext cx="1604534" cy="990042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Update Object </a:t>
              </a:r>
              <a:endParaRPr lang="zh-TW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-4992667" y="3404393"/>
              <a:ext cx="2390347" cy="2320467"/>
            </a:xfrm>
            <a:prstGeom prst="roundRect">
              <a:avLst>
                <a:gd name="adj" fmla="val 115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-4740386" y="3887778"/>
              <a:ext cx="1883932" cy="728461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User Pose Information</a:t>
              </a:r>
              <a:endParaRPr lang="zh-TW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-4740386" y="4668896"/>
              <a:ext cx="1883933" cy="926473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Object</a:t>
              </a:r>
              <a:r>
                <a:rPr lang="zh-TW" altLang="en-US" sz="2200" dirty="0">
                  <a:solidFill>
                    <a:schemeClr val="tx1"/>
                  </a:solidFill>
                </a:rPr>
                <a:t> </a:t>
              </a:r>
              <a:r>
                <a:rPr lang="en-US" altLang="zh-TW" sz="2200" dirty="0">
                  <a:solidFill>
                    <a:schemeClr val="tx1"/>
                  </a:solidFill>
                </a:rPr>
                <a:t>Update Information</a:t>
              </a:r>
              <a:endParaRPr lang="zh-TW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-7866677" y="3901464"/>
              <a:ext cx="2184625" cy="170273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US" altLang="zh-TW" sz="2800" dirty="0">
                  <a:solidFill>
                    <a:schemeClr val="tx1"/>
                  </a:solidFill>
                </a:rPr>
                <a:t>Logic</a:t>
              </a:r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-5937266" y="5941263"/>
              <a:ext cx="1604534" cy="99893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Adjustment</a:t>
              </a:r>
            </a:p>
            <a:p>
              <a:pPr algn="ctr"/>
              <a:r>
                <a:rPr lang="en-US" altLang="zh-TW" sz="2200" dirty="0">
                  <a:solidFill>
                    <a:schemeClr val="tx1"/>
                  </a:solidFill>
                </a:rPr>
                <a:t>Texture</a:t>
              </a:r>
              <a:endParaRPr lang="zh-TW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-7890643" y="5933528"/>
              <a:ext cx="1604534" cy="10066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Display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直線單箭頭接點 16"/>
            <p:cNvCxnSpPr>
              <a:stCxn id="6" idx="2"/>
              <a:endCxn id="8" idx="0"/>
            </p:cNvCxnSpPr>
            <p:nvPr/>
          </p:nvCxnSpPr>
          <p:spPr>
            <a:xfrm>
              <a:off x="-1187446" y="5233470"/>
              <a:ext cx="8303" cy="7077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8" idx="1"/>
              <a:endCxn id="7" idx="3"/>
            </p:cNvCxnSpPr>
            <p:nvPr/>
          </p:nvCxnSpPr>
          <p:spPr>
            <a:xfrm flipH="1">
              <a:off x="-2352155" y="6436284"/>
              <a:ext cx="370745" cy="431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7" idx="1"/>
              <a:endCxn id="14" idx="3"/>
            </p:cNvCxnSpPr>
            <p:nvPr/>
          </p:nvCxnSpPr>
          <p:spPr>
            <a:xfrm flipH="1">
              <a:off x="-4332732" y="6440594"/>
              <a:ext cx="376043" cy="1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14" idx="1"/>
              <a:endCxn id="15" idx="3"/>
            </p:cNvCxnSpPr>
            <p:nvPr/>
          </p:nvCxnSpPr>
          <p:spPr>
            <a:xfrm flipH="1" flipV="1">
              <a:off x="-6286109" y="6436861"/>
              <a:ext cx="348843" cy="38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9" idx="3"/>
              <a:endCxn id="6" idx="1"/>
            </p:cNvCxnSpPr>
            <p:nvPr/>
          </p:nvCxnSpPr>
          <p:spPr>
            <a:xfrm>
              <a:off x="-2602320" y="4564627"/>
              <a:ext cx="612607" cy="1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9" idx="1"/>
            </p:cNvCxnSpPr>
            <p:nvPr/>
          </p:nvCxnSpPr>
          <p:spPr>
            <a:xfrm>
              <a:off x="-5653843" y="4562865"/>
              <a:ext cx="661176" cy="17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4" idx="2"/>
            </p:cNvCxnSpPr>
            <p:nvPr/>
          </p:nvCxnSpPr>
          <p:spPr>
            <a:xfrm>
              <a:off x="-7103406" y="3584307"/>
              <a:ext cx="0" cy="3034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/>
            <p:cNvCxnSpPr>
              <a:endCxn id="5" idx="1"/>
            </p:cNvCxnSpPr>
            <p:nvPr/>
          </p:nvCxnSpPr>
          <p:spPr>
            <a:xfrm flipV="1">
              <a:off x="-6199117" y="3027857"/>
              <a:ext cx="4239924" cy="873608"/>
            </a:xfrm>
            <a:prstGeom prst="bentConnector3">
              <a:avLst>
                <a:gd name="adj1" fmla="val 3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矩形 349"/>
            <p:cNvSpPr/>
            <p:nvPr/>
          </p:nvSpPr>
          <p:spPr>
            <a:xfrm>
              <a:off x="-5280347" y="2054530"/>
              <a:ext cx="2410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b="1" dirty="0"/>
                <a:t>User N Client</a:t>
              </a:r>
              <a:endParaRPr lang="zh-TW" altLang="en-US" sz="3200" b="1" dirty="0"/>
            </a:p>
          </p:txBody>
        </p:sp>
        <p:sp>
          <p:nvSpPr>
            <p:cNvPr id="351" name="文字方塊 350"/>
            <p:cNvSpPr txBox="1"/>
            <p:nvPr/>
          </p:nvSpPr>
          <p:spPr>
            <a:xfrm>
              <a:off x="-4845335" y="3453462"/>
              <a:ext cx="2012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/>
                <a:t>Control Center</a:t>
              </a:r>
              <a:endParaRPr lang="zh-TW" altLang="en-US" sz="2400" dirty="0"/>
            </a:p>
          </p:txBody>
        </p:sp>
      </p:grpSp>
      <p:sp>
        <p:nvSpPr>
          <p:cNvPr id="357" name="矩形 356"/>
          <p:cNvSpPr/>
          <p:nvPr/>
        </p:nvSpPr>
        <p:spPr>
          <a:xfrm>
            <a:off x="6399440" y="9822594"/>
            <a:ext cx="268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Optimizer</a:t>
            </a:r>
            <a:endParaRPr lang="zh-TW" altLang="en-US" sz="2400" dirty="0"/>
          </a:p>
        </p:txBody>
      </p:sp>
      <p:sp>
        <p:nvSpPr>
          <p:cNvPr id="362" name="矩形 361"/>
          <p:cNvSpPr/>
          <p:nvPr/>
        </p:nvSpPr>
        <p:spPr>
          <a:xfrm>
            <a:off x="8275754" y="-476567"/>
            <a:ext cx="15501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/>
              <a:t>Server</a:t>
            </a:r>
            <a:endParaRPr lang="zh-TW" altLang="en-US" sz="4000" b="1" dirty="0"/>
          </a:p>
        </p:txBody>
      </p:sp>
      <p:cxnSp>
        <p:nvCxnSpPr>
          <p:cNvPr id="31" name="肘形接點 30"/>
          <p:cNvCxnSpPr>
            <a:stCxn id="217" idx="3"/>
            <a:endCxn id="79" idx="1"/>
          </p:cNvCxnSpPr>
          <p:nvPr/>
        </p:nvCxnSpPr>
        <p:spPr>
          <a:xfrm flipV="1">
            <a:off x="583585" y="7089695"/>
            <a:ext cx="4756673" cy="83602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>
            <a:stCxn id="67" idx="1"/>
            <a:endCxn id="6" idx="3"/>
          </p:cNvCxnSpPr>
          <p:nvPr/>
        </p:nvCxnSpPr>
        <p:spPr>
          <a:xfrm flipH="1" flipV="1">
            <a:off x="234736" y="4491980"/>
            <a:ext cx="5105522" cy="1290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單箭頭接點 293"/>
          <p:cNvCxnSpPr/>
          <p:nvPr/>
        </p:nvCxnSpPr>
        <p:spPr>
          <a:xfrm flipH="1">
            <a:off x="-421931" y="-869337"/>
            <a:ext cx="522637" cy="33237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137"/>
          <p:cNvCxnSpPr/>
          <p:nvPr/>
        </p:nvCxnSpPr>
        <p:spPr>
          <a:xfrm flipH="1">
            <a:off x="612441" y="-646505"/>
            <a:ext cx="872658" cy="794760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0604803" y="900440"/>
            <a:ext cx="2634047" cy="1189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Compare &amp; Update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3004943" y="-1328416"/>
            <a:ext cx="268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Signaling data</a:t>
            </a:r>
            <a:endParaRPr lang="zh-TW" altLang="en-US" sz="3200" dirty="0"/>
          </a:p>
        </p:txBody>
      </p:sp>
      <p:sp>
        <p:nvSpPr>
          <p:cNvPr id="160" name="矩形 159"/>
          <p:cNvSpPr/>
          <p:nvPr/>
        </p:nvSpPr>
        <p:spPr>
          <a:xfrm>
            <a:off x="-4583050" y="-1483281"/>
            <a:ext cx="268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Signaling data</a:t>
            </a:r>
            <a:endParaRPr lang="zh-TW" altLang="en-US" sz="3200" dirty="0"/>
          </a:p>
        </p:txBody>
      </p:sp>
      <p:cxnSp>
        <p:nvCxnSpPr>
          <p:cNvPr id="18" name="直線單箭頭接點 17"/>
          <p:cNvCxnSpPr>
            <a:endCxn id="51" idx="0"/>
          </p:cNvCxnSpPr>
          <p:nvPr/>
        </p:nvCxnSpPr>
        <p:spPr>
          <a:xfrm>
            <a:off x="6248400" y="2467479"/>
            <a:ext cx="1508" cy="225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圓角矩形 120"/>
          <p:cNvSpPr/>
          <p:nvPr/>
        </p:nvSpPr>
        <p:spPr>
          <a:xfrm>
            <a:off x="5337966" y="5200959"/>
            <a:ext cx="1819299" cy="529847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Control Center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4" name="肘形接點 123"/>
          <p:cNvCxnSpPr/>
          <p:nvPr/>
        </p:nvCxnSpPr>
        <p:spPr>
          <a:xfrm rot="16200000" flipV="1">
            <a:off x="8838561" y="4762025"/>
            <a:ext cx="478111" cy="399758"/>
          </a:xfrm>
          <a:prstGeom prst="bentConnector3">
            <a:avLst>
              <a:gd name="adj1" fmla="val 100801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圓角矩形 121"/>
          <p:cNvSpPr/>
          <p:nvPr/>
        </p:nvSpPr>
        <p:spPr>
          <a:xfrm>
            <a:off x="7494116" y="5200958"/>
            <a:ext cx="2075609" cy="529847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Object Streaming Camera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23" name="直線單箭頭接點 122"/>
          <p:cNvCxnSpPr>
            <a:endCxn id="122" idx="1"/>
          </p:cNvCxnSpPr>
          <p:nvPr/>
        </p:nvCxnSpPr>
        <p:spPr>
          <a:xfrm flipV="1">
            <a:off x="7157265" y="5465882"/>
            <a:ext cx="336851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endCxn id="121" idx="0"/>
          </p:cNvCxnSpPr>
          <p:nvPr/>
        </p:nvCxnSpPr>
        <p:spPr>
          <a:xfrm>
            <a:off x="6246108" y="4974967"/>
            <a:ext cx="1508" cy="225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圓角矩形 127"/>
          <p:cNvSpPr/>
          <p:nvPr/>
        </p:nvSpPr>
        <p:spPr>
          <a:xfrm>
            <a:off x="5337966" y="7779215"/>
            <a:ext cx="1819299" cy="529847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28575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Control Center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9" name="圓角矩形 128"/>
          <p:cNvSpPr/>
          <p:nvPr/>
        </p:nvSpPr>
        <p:spPr>
          <a:xfrm>
            <a:off x="7494116" y="7762605"/>
            <a:ext cx="2075609" cy="556178"/>
          </a:xfrm>
          <a:prstGeom prst="roundRect">
            <a:avLst>
              <a:gd name="adj" fmla="val 0"/>
            </a:avLst>
          </a:prstGeom>
          <a:solidFill>
            <a:srgbClr val="FFCCCC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Object Streaming Camera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30" name="直線單箭頭接點 129"/>
          <p:cNvCxnSpPr>
            <a:endCxn id="129" idx="1"/>
          </p:cNvCxnSpPr>
          <p:nvPr/>
        </p:nvCxnSpPr>
        <p:spPr>
          <a:xfrm flipV="1">
            <a:off x="7157265" y="8040694"/>
            <a:ext cx="336851" cy="34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/>
          <p:nvPr/>
        </p:nvCxnSpPr>
        <p:spPr>
          <a:xfrm rot="16200000" flipV="1">
            <a:off x="8838561" y="7340281"/>
            <a:ext cx="478111" cy="399758"/>
          </a:xfrm>
          <a:prstGeom prst="bentConnector3">
            <a:avLst>
              <a:gd name="adj1" fmla="val 100801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endCxn id="128" idx="0"/>
          </p:cNvCxnSpPr>
          <p:nvPr/>
        </p:nvCxnSpPr>
        <p:spPr>
          <a:xfrm>
            <a:off x="6246108" y="7553223"/>
            <a:ext cx="1508" cy="225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>
            <a:endCxn id="41" idx="0"/>
          </p:cNvCxnSpPr>
          <p:nvPr/>
        </p:nvCxnSpPr>
        <p:spPr>
          <a:xfrm>
            <a:off x="4183314" y="8989949"/>
            <a:ext cx="1" cy="1212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V="1">
            <a:off x="10261228" y="10736774"/>
            <a:ext cx="665046" cy="66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/>
          <p:nvPr/>
        </p:nvCxnSpPr>
        <p:spPr>
          <a:xfrm flipH="1">
            <a:off x="8903240" y="1870460"/>
            <a:ext cx="1587968" cy="502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>
            <a:off x="8903982" y="4304859"/>
            <a:ext cx="1587968" cy="502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/>
          <p:nvPr/>
        </p:nvCxnSpPr>
        <p:spPr>
          <a:xfrm flipH="1">
            <a:off x="8903240" y="6982916"/>
            <a:ext cx="1587968" cy="502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97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95" y="1889018"/>
            <a:ext cx="899253" cy="247294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11539" flipV="1">
            <a:off x="10139469" y="4371728"/>
            <a:ext cx="566057" cy="566057"/>
          </a:xfrm>
          <a:prstGeom prst="rect">
            <a:avLst/>
          </a:prstGeom>
        </p:spPr>
      </p:pic>
      <p:pic>
        <p:nvPicPr>
          <p:cNvPr id="111" name="圖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30746" flipV="1">
            <a:off x="6256012" y="6094999"/>
            <a:ext cx="566057" cy="566057"/>
          </a:xfrm>
          <a:prstGeom prst="rect">
            <a:avLst/>
          </a:prstGeom>
        </p:spPr>
      </p:pic>
      <p:pic>
        <p:nvPicPr>
          <p:cNvPr id="112" name="圖片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9420" flipV="1">
            <a:off x="2035601" y="4604898"/>
            <a:ext cx="566057" cy="56605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282678" y="3631163"/>
            <a:ext cx="2192694" cy="13995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>
            <a:endCxn id="111" idx="3"/>
          </p:cNvCxnSpPr>
          <p:nvPr/>
        </p:nvCxnSpPr>
        <p:spPr>
          <a:xfrm>
            <a:off x="5282678" y="3631163"/>
            <a:ext cx="1242433" cy="24641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endCxn id="111" idx="3"/>
          </p:cNvCxnSpPr>
          <p:nvPr/>
        </p:nvCxnSpPr>
        <p:spPr>
          <a:xfrm>
            <a:off x="5282678" y="5030754"/>
            <a:ext cx="1242433" cy="1064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11" idx="3"/>
          </p:cNvCxnSpPr>
          <p:nvPr/>
        </p:nvCxnSpPr>
        <p:spPr>
          <a:xfrm flipH="1">
            <a:off x="6525111" y="3631163"/>
            <a:ext cx="950262" cy="24641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endCxn id="111" idx="3"/>
          </p:cNvCxnSpPr>
          <p:nvPr/>
        </p:nvCxnSpPr>
        <p:spPr>
          <a:xfrm flipH="1">
            <a:off x="6525111" y="5030754"/>
            <a:ext cx="950262" cy="1064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2425473" y="2379903"/>
            <a:ext cx="2228998" cy="2699409"/>
            <a:chOff x="2559494" y="2355623"/>
            <a:chExt cx="2228998" cy="2699409"/>
          </a:xfrm>
        </p:grpSpPr>
        <p:cxnSp>
          <p:nvCxnSpPr>
            <p:cNvPr id="46" name="直線接點 45"/>
            <p:cNvCxnSpPr/>
            <p:nvPr/>
          </p:nvCxnSpPr>
          <p:spPr>
            <a:xfrm flipH="1">
              <a:off x="3305204" y="2364954"/>
              <a:ext cx="18661" cy="13436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3323865" y="2355623"/>
              <a:ext cx="1464627" cy="1203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H="1">
              <a:off x="4770110" y="3559272"/>
              <a:ext cx="18382" cy="1471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3305204" y="3708562"/>
              <a:ext cx="1464906" cy="132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>
              <a:endCxn id="112" idx="3"/>
            </p:cNvCxnSpPr>
            <p:nvPr/>
          </p:nvCxnSpPr>
          <p:spPr>
            <a:xfrm flipH="1">
              <a:off x="2559494" y="2379903"/>
              <a:ext cx="630350" cy="235939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>
              <a:endCxn id="112" idx="3"/>
            </p:cNvCxnSpPr>
            <p:nvPr/>
          </p:nvCxnSpPr>
          <p:spPr>
            <a:xfrm flipH="1">
              <a:off x="2559494" y="3583550"/>
              <a:ext cx="2094977" cy="11557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endCxn id="112" idx="3"/>
            </p:cNvCxnSpPr>
            <p:nvPr/>
          </p:nvCxnSpPr>
          <p:spPr>
            <a:xfrm flipH="1" flipV="1">
              <a:off x="2559494" y="4739302"/>
              <a:ext cx="2076595" cy="31573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>
              <a:endCxn id="112" idx="3"/>
            </p:cNvCxnSpPr>
            <p:nvPr/>
          </p:nvCxnSpPr>
          <p:spPr>
            <a:xfrm flipH="1">
              <a:off x="2559494" y="3742173"/>
              <a:ext cx="611689" cy="997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直線接點 85"/>
          <p:cNvCxnSpPr/>
          <p:nvPr/>
        </p:nvCxnSpPr>
        <p:spPr>
          <a:xfrm>
            <a:off x="7969558" y="3306631"/>
            <a:ext cx="8395" cy="1412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V="1">
            <a:off x="7977953" y="2163559"/>
            <a:ext cx="1238802" cy="11430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7977953" y="3433660"/>
            <a:ext cx="1230704" cy="1285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9216755" y="2163562"/>
            <a:ext cx="0" cy="1270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endCxn id="12" idx="3"/>
          </p:cNvCxnSpPr>
          <p:nvPr/>
        </p:nvCxnSpPr>
        <p:spPr>
          <a:xfrm>
            <a:off x="7969558" y="3306629"/>
            <a:ext cx="2216996" cy="11918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>
            <a:endCxn id="12" idx="3"/>
          </p:cNvCxnSpPr>
          <p:nvPr/>
        </p:nvCxnSpPr>
        <p:spPr>
          <a:xfrm>
            <a:off x="9216755" y="2163559"/>
            <a:ext cx="969799" cy="23348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endCxn id="12" idx="3"/>
          </p:cNvCxnSpPr>
          <p:nvPr/>
        </p:nvCxnSpPr>
        <p:spPr>
          <a:xfrm flipV="1">
            <a:off x="7977953" y="4498437"/>
            <a:ext cx="2208601" cy="2204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endCxn id="12" idx="3"/>
          </p:cNvCxnSpPr>
          <p:nvPr/>
        </p:nvCxnSpPr>
        <p:spPr>
          <a:xfrm>
            <a:off x="9216755" y="3433660"/>
            <a:ext cx="969799" cy="10647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06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214842" y="1585422"/>
            <a:ext cx="765341" cy="1831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4960">
            <a:off x="7714669" y="1131527"/>
            <a:ext cx="697453" cy="1905692"/>
          </a:xfrm>
          <a:prstGeom prst="rect">
            <a:avLst/>
          </a:prstGeom>
        </p:spPr>
      </p:pic>
      <p:cxnSp>
        <p:nvCxnSpPr>
          <p:cNvPr id="100" name="直線接點 99"/>
          <p:cNvCxnSpPr/>
          <p:nvPr/>
        </p:nvCxnSpPr>
        <p:spPr>
          <a:xfrm flipH="1" flipV="1">
            <a:off x="3416093" y="2691133"/>
            <a:ext cx="1508679" cy="94921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 flipH="1">
            <a:off x="3416093" y="1626327"/>
            <a:ext cx="1771297" cy="106480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952224" y="1808955"/>
            <a:ext cx="765341" cy="1831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4952223" y="1573569"/>
            <a:ext cx="269790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5717565" y="1573569"/>
            <a:ext cx="262618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4954334" y="3404960"/>
            <a:ext cx="276027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5717565" y="3416813"/>
            <a:ext cx="262618" cy="2235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>
            <a:off x="3565520" y="1842666"/>
            <a:ext cx="1370379" cy="243760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H="1">
            <a:off x="3565520" y="3640346"/>
            <a:ext cx="2163030" cy="63992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2043033" y="2664410"/>
            <a:ext cx="3422898" cy="2831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1641006" y="2641396"/>
            <a:ext cx="3824925" cy="58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圖片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7457">
            <a:off x="9089715" y="5416936"/>
            <a:ext cx="995154" cy="9951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0085">
            <a:off x="7907267" y="4382639"/>
            <a:ext cx="1027600" cy="102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861" y="2061846"/>
            <a:ext cx="931416" cy="9314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28317">
            <a:off x="1034178" y="5187469"/>
            <a:ext cx="1086035" cy="1086035"/>
          </a:xfrm>
          <a:prstGeom prst="rect">
            <a:avLst/>
          </a:prstGeom>
          <a:noFill/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4647">
            <a:off x="651073" y="2124625"/>
            <a:ext cx="1152550" cy="1152550"/>
          </a:xfrm>
          <a:prstGeom prst="rect">
            <a:avLst/>
          </a:prstGeom>
          <a:noFill/>
        </p:spPr>
      </p:pic>
      <p:sp>
        <p:nvSpPr>
          <p:cNvPr id="47" name="矩形 46"/>
          <p:cNvSpPr/>
          <p:nvPr/>
        </p:nvSpPr>
        <p:spPr>
          <a:xfrm>
            <a:off x="6344675" y="3134645"/>
            <a:ext cx="765341" cy="1831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551" y="3358178"/>
            <a:ext cx="697453" cy="190569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082057" y="3358178"/>
            <a:ext cx="765341" cy="1831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/>
          <p:cNvCxnSpPr/>
          <p:nvPr/>
        </p:nvCxnSpPr>
        <p:spPr>
          <a:xfrm flipV="1">
            <a:off x="6082056" y="3122792"/>
            <a:ext cx="269790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6847398" y="3122792"/>
            <a:ext cx="262618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6084167" y="4954183"/>
            <a:ext cx="276027" cy="23538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6847398" y="4966036"/>
            <a:ext cx="262618" cy="22353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1641006" y="2668928"/>
            <a:ext cx="4946830" cy="1422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2089960" y="4113419"/>
            <a:ext cx="4494942" cy="1382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155943" y="1820808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6241865" y="3371660"/>
            <a:ext cx="536604" cy="1758978"/>
          </a:xfrm>
          <a:prstGeom prst="rect">
            <a:avLst/>
          </a:prstGeom>
          <a:ln w="12700">
            <a:noFill/>
          </a:ln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499683">
            <a:off x="4442560" y="4422666"/>
            <a:ext cx="566937" cy="39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 16"/>
          <p:cNvCxnSpPr/>
          <p:nvPr/>
        </p:nvCxnSpPr>
        <p:spPr>
          <a:xfrm flipH="1" flipV="1">
            <a:off x="4209164" y="2993262"/>
            <a:ext cx="3059737" cy="2851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209164" y="0"/>
            <a:ext cx="0" cy="3062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4960">
            <a:off x="7714669" y="1131527"/>
            <a:ext cx="697453" cy="1905692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7457">
            <a:off x="9089715" y="5416936"/>
            <a:ext cx="995154" cy="9951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0085">
            <a:off x="7907267" y="4382639"/>
            <a:ext cx="1027600" cy="102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861" y="2061846"/>
            <a:ext cx="931416" cy="93141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551" y="3358178"/>
            <a:ext cx="697453" cy="190569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957919" y="1340335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 flipH="1" flipV="1">
            <a:off x="4593562" y="3735282"/>
            <a:ext cx="909116" cy="150343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695301" y="1563868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695300" y="1328482"/>
            <a:ext cx="269790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4460642" y="1328482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3697411" y="3159873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4460642" y="3171726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endCxn id="81" idx="3"/>
          </p:cNvCxnSpPr>
          <p:nvPr/>
        </p:nvCxnSpPr>
        <p:spPr>
          <a:xfrm flipH="1">
            <a:off x="4632600" y="3198095"/>
            <a:ext cx="1124290" cy="45047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endCxn id="74" idx="3"/>
          </p:cNvCxnSpPr>
          <p:nvPr/>
        </p:nvCxnSpPr>
        <p:spPr>
          <a:xfrm flipH="1">
            <a:off x="4356340" y="3405188"/>
            <a:ext cx="1167174" cy="111069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765297" y="3183790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502679" y="3407323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502678" y="3181655"/>
            <a:ext cx="257505" cy="22566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6268020" y="3171937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V="1">
            <a:off x="5504789" y="5003328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6268020" y="5015181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2359131" y="4656707"/>
            <a:ext cx="1804941" cy="6657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3899020" y="1575721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662487" y="3420805"/>
            <a:ext cx="536604" cy="1758978"/>
          </a:xfrm>
          <a:prstGeom prst="rect">
            <a:avLst/>
          </a:prstGeom>
          <a:ln w="12700">
            <a:noFill/>
          </a:ln>
        </p:spPr>
      </p:pic>
      <p:cxnSp>
        <p:nvCxnSpPr>
          <p:cNvPr id="69" name="直線接點 68"/>
          <p:cNvCxnSpPr/>
          <p:nvPr/>
        </p:nvCxnSpPr>
        <p:spPr>
          <a:xfrm flipH="1">
            <a:off x="3416763" y="3385480"/>
            <a:ext cx="1050784" cy="18125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84" idx="3"/>
          </p:cNvCxnSpPr>
          <p:nvPr/>
        </p:nvCxnSpPr>
        <p:spPr>
          <a:xfrm flipV="1">
            <a:off x="3338436" y="1575721"/>
            <a:ext cx="349693" cy="1920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4162393" y="4026009"/>
            <a:ext cx="1686575" cy="630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 flipV="1">
            <a:off x="2966219" y="2493219"/>
            <a:ext cx="723969" cy="91410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78" idx="3"/>
          </p:cNvCxnSpPr>
          <p:nvPr/>
        </p:nvCxnSpPr>
        <p:spPr>
          <a:xfrm flipH="1">
            <a:off x="2939647" y="1340335"/>
            <a:ext cx="1018272" cy="104240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73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499683">
            <a:off x="3965773" y="4439459"/>
            <a:ext cx="400743" cy="278928"/>
          </a:xfrm>
          <a:prstGeom prst="rect">
            <a:avLst/>
          </a:prstGeom>
        </p:spPr>
      </p:pic>
      <p:cxnSp>
        <p:nvCxnSpPr>
          <p:cNvPr id="75" name="直線接點 74"/>
          <p:cNvCxnSpPr/>
          <p:nvPr/>
        </p:nvCxnSpPr>
        <p:spPr>
          <a:xfrm flipH="1" flipV="1">
            <a:off x="4400220" y="4627720"/>
            <a:ext cx="1867801" cy="61099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V="1">
            <a:off x="1069684" y="2452976"/>
            <a:ext cx="1797703" cy="26158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 flipV="1">
            <a:off x="2832211" y="2248617"/>
            <a:ext cx="1290753" cy="205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圖片 77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1336735">
            <a:off x="2539491" y="2258606"/>
            <a:ext cx="400743" cy="278928"/>
          </a:xfrm>
          <a:prstGeom prst="rect">
            <a:avLst/>
          </a:prstGeom>
        </p:spPr>
      </p:pic>
      <p:cxnSp>
        <p:nvCxnSpPr>
          <p:cNvPr id="79" name="直線接點 78"/>
          <p:cNvCxnSpPr/>
          <p:nvPr/>
        </p:nvCxnSpPr>
        <p:spPr>
          <a:xfrm>
            <a:off x="1028576" y="2735759"/>
            <a:ext cx="3535241" cy="94598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4515809" y="3674455"/>
            <a:ext cx="1333159" cy="3548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圖片 80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929713">
            <a:off x="4239140" y="3455574"/>
            <a:ext cx="400743" cy="278928"/>
          </a:xfrm>
          <a:prstGeom prst="rect">
            <a:avLst/>
          </a:prstGeom>
        </p:spPr>
      </p:pic>
      <p:cxnSp>
        <p:nvCxnSpPr>
          <p:cNvPr id="82" name="直線接點 81"/>
          <p:cNvCxnSpPr/>
          <p:nvPr/>
        </p:nvCxnSpPr>
        <p:spPr>
          <a:xfrm flipV="1">
            <a:off x="2359131" y="3548815"/>
            <a:ext cx="1028069" cy="177366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H="1">
            <a:off x="3370110" y="2242114"/>
            <a:ext cx="775900" cy="13308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圖片 83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8335282">
            <a:off x="3017310" y="3504802"/>
            <a:ext cx="405987" cy="313196"/>
          </a:xfrm>
          <a:prstGeom prst="rect">
            <a:avLst/>
          </a:prstGeom>
        </p:spPr>
      </p:pic>
      <p:sp>
        <p:nvSpPr>
          <p:cNvPr id="85" name="文字方塊 84"/>
          <p:cNvSpPr txBox="1"/>
          <p:nvPr/>
        </p:nvSpPr>
        <p:spPr>
          <a:xfrm>
            <a:off x="15390" y="2828927"/>
            <a:ext cx="16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User1 </a:t>
            </a:r>
          </a:p>
          <a:p>
            <a:pPr algn="ctr"/>
            <a:r>
              <a:rPr lang="en-US" altLang="zh-TW" dirty="0"/>
              <a:t>position camera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1250017" y="5612574"/>
            <a:ext cx="1689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User2</a:t>
            </a:r>
          </a:p>
          <a:p>
            <a:pPr algn="ctr"/>
            <a:r>
              <a:rPr lang="en-US" altLang="zh-TW" dirty="0"/>
              <a:t>position camera</a:t>
            </a:r>
            <a:endParaRPr lang="zh-TW" altLang="en-US" dirty="0"/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>
            <a:off x="431928" y="2409923"/>
            <a:ext cx="637642" cy="423084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400198">
            <a:off x="1713407" y="5134471"/>
            <a:ext cx="637642" cy="443816"/>
          </a:xfrm>
          <a:prstGeom prst="rect">
            <a:avLst/>
          </a:prstGeom>
        </p:spPr>
      </p:pic>
      <p:cxnSp>
        <p:nvCxnSpPr>
          <p:cNvPr id="9" name="直線接點 8"/>
          <p:cNvCxnSpPr>
            <a:stCxn id="95" idx="3"/>
          </p:cNvCxnSpPr>
          <p:nvPr/>
        </p:nvCxnSpPr>
        <p:spPr>
          <a:xfrm flipV="1">
            <a:off x="1069570" y="0"/>
            <a:ext cx="3139594" cy="2621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209164" y="0"/>
            <a:ext cx="3059737" cy="2621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234177" y="2621465"/>
            <a:ext cx="11575" cy="3235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1041543" y="2658891"/>
            <a:ext cx="6176182" cy="20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69570" y="2828927"/>
            <a:ext cx="6164607" cy="3016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41543" y="2762622"/>
            <a:ext cx="3167621" cy="300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7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群組 118"/>
          <p:cNvGrpSpPr/>
          <p:nvPr/>
        </p:nvGrpSpPr>
        <p:grpSpPr>
          <a:xfrm>
            <a:off x="3694962" y="1582702"/>
            <a:ext cx="1127593" cy="2164897"/>
            <a:chOff x="679601" y="2021549"/>
            <a:chExt cx="1127593" cy="2164897"/>
          </a:xfrm>
        </p:grpSpPr>
        <p:sp>
          <p:nvSpPr>
            <p:cNvPr id="32" name="矩形 31"/>
            <p:cNvSpPr/>
            <p:nvPr/>
          </p:nvSpPr>
          <p:spPr>
            <a:xfrm>
              <a:off x="992036" y="2080963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29418" y="2304496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/>
            <p:nvPr/>
          </p:nvCxnSpPr>
          <p:spPr>
            <a:xfrm flipV="1">
              <a:off x="729417" y="2069110"/>
              <a:ext cx="269790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1494759" y="2069110"/>
              <a:ext cx="262618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V="1">
              <a:off x="731528" y="3900501"/>
              <a:ext cx="276027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 flipV="1">
              <a:off x="1494759" y="3912354"/>
              <a:ext cx="262618" cy="223533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933137" y="2316349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54" name="橢圓 153"/>
            <p:cNvSpPr/>
            <p:nvPr/>
          </p:nvSpPr>
          <p:spPr>
            <a:xfrm>
              <a:off x="679601" y="2249520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953976" y="2021549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1447256" y="2257137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橢圓 156"/>
            <p:cNvSpPr/>
            <p:nvPr/>
          </p:nvSpPr>
          <p:spPr>
            <a:xfrm>
              <a:off x="1694721" y="2034187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橢圓 157"/>
            <p:cNvSpPr/>
            <p:nvPr/>
          </p:nvSpPr>
          <p:spPr>
            <a:xfrm>
              <a:off x="953574" y="3849806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橢圓 158"/>
            <p:cNvSpPr/>
            <p:nvPr/>
          </p:nvSpPr>
          <p:spPr>
            <a:xfrm>
              <a:off x="680826" y="4085328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橢圓 159"/>
            <p:cNvSpPr/>
            <p:nvPr/>
          </p:nvSpPr>
          <p:spPr>
            <a:xfrm>
              <a:off x="1466705" y="4078269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1" name="橢圓 160"/>
            <p:cNvSpPr/>
            <p:nvPr/>
          </p:nvSpPr>
          <p:spPr>
            <a:xfrm>
              <a:off x="1706076" y="3855054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5" name="群組 114"/>
          <p:cNvGrpSpPr/>
          <p:nvPr/>
        </p:nvGrpSpPr>
        <p:grpSpPr>
          <a:xfrm>
            <a:off x="2698058" y="925746"/>
            <a:ext cx="3063526" cy="3955332"/>
            <a:chOff x="-155349" y="1185725"/>
            <a:chExt cx="3063526" cy="3955332"/>
          </a:xfrm>
        </p:grpSpPr>
        <p:cxnSp>
          <p:nvCxnSpPr>
            <p:cNvPr id="180" name="直線接點 179"/>
            <p:cNvCxnSpPr/>
            <p:nvPr/>
          </p:nvCxnSpPr>
          <p:spPr>
            <a:xfrm>
              <a:off x="407836" y="3780506"/>
              <a:ext cx="1620875" cy="754187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/>
            <p:cNvGrpSpPr/>
            <p:nvPr/>
          </p:nvGrpSpPr>
          <p:grpSpPr>
            <a:xfrm>
              <a:off x="-155349" y="1185725"/>
              <a:ext cx="3063526" cy="3883951"/>
              <a:chOff x="-155349" y="1185725"/>
              <a:chExt cx="3063526" cy="3883951"/>
            </a:xfrm>
          </p:grpSpPr>
          <p:cxnSp>
            <p:nvCxnSpPr>
              <p:cNvPr id="106" name="直線接點 105"/>
              <p:cNvCxnSpPr/>
              <p:nvPr/>
            </p:nvCxnSpPr>
            <p:spPr>
              <a:xfrm>
                <a:off x="1691534" y="2329165"/>
                <a:ext cx="1185406" cy="576775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/>
              <p:cNvCxnSpPr/>
              <p:nvPr/>
            </p:nvCxnSpPr>
            <p:spPr>
              <a:xfrm>
                <a:off x="1419343" y="2634417"/>
                <a:ext cx="1468153" cy="736566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/>
              <p:cNvCxnSpPr/>
              <p:nvPr/>
            </p:nvCxnSpPr>
            <p:spPr>
              <a:xfrm>
                <a:off x="1615075" y="2443161"/>
                <a:ext cx="1283128" cy="624205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/>
              <p:cNvCxnSpPr/>
              <p:nvPr/>
            </p:nvCxnSpPr>
            <p:spPr>
              <a:xfrm>
                <a:off x="1225226" y="2874478"/>
                <a:ext cx="1670707" cy="832345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2720080" y="1185725"/>
                <a:ext cx="132563" cy="49480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/>
              <p:cNvCxnSpPr/>
              <p:nvPr/>
            </p:nvCxnSpPr>
            <p:spPr>
              <a:xfrm>
                <a:off x="2563758" y="1342957"/>
                <a:ext cx="283969" cy="117490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/>
              <p:cNvCxnSpPr/>
              <p:nvPr/>
            </p:nvCxnSpPr>
            <p:spPr>
              <a:xfrm>
                <a:off x="2474597" y="1433690"/>
                <a:ext cx="379070" cy="158479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/>
              <p:cNvCxnSpPr/>
              <p:nvPr/>
            </p:nvCxnSpPr>
            <p:spPr>
              <a:xfrm>
                <a:off x="2424709" y="1524860"/>
                <a:ext cx="427934" cy="168428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/>
              <p:cNvCxnSpPr/>
              <p:nvPr/>
            </p:nvCxnSpPr>
            <p:spPr>
              <a:xfrm>
                <a:off x="2340624" y="1583257"/>
                <a:ext cx="512019" cy="206341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/>
              <p:cNvCxnSpPr/>
              <p:nvPr/>
            </p:nvCxnSpPr>
            <p:spPr>
              <a:xfrm>
                <a:off x="2220714" y="1756388"/>
                <a:ext cx="649929" cy="303495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>
                <a:off x="2061462" y="1935859"/>
                <a:ext cx="786965" cy="381985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>
                <a:off x="1989653" y="2036266"/>
                <a:ext cx="872412" cy="421956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>
                <a:off x="1896586" y="2122757"/>
                <a:ext cx="967022" cy="4830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/>
              <p:cNvCxnSpPr/>
              <p:nvPr/>
            </p:nvCxnSpPr>
            <p:spPr>
              <a:xfrm>
                <a:off x="1793752" y="2213931"/>
                <a:ext cx="1093744" cy="550143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/>
              <p:cNvCxnSpPr/>
              <p:nvPr/>
            </p:nvCxnSpPr>
            <p:spPr>
              <a:xfrm>
                <a:off x="1310180" y="2756896"/>
                <a:ext cx="1577316" cy="810476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>
              <a:xfrm>
                <a:off x="1122763" y="2988663"/>
                <a:ext cx="1768974" cy="888451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>
              <a:xfrm>
                <a:off x="922688" y="3231581"/>
                <a:ext cx="1985489" cy="1020357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/>
              <p:cNvCxnSpPr/>
              <p:nvPr/>
            </p:nvCxnSpPr>
            <p:spPr>
              <a:xfrm>
                <a:off x="767802" y="3370561"/>
                <a:ext cx="1947495" cy="951700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>
              <a:xfrm>
                <a:off x="646516" y="3507416"/>
                <a:ext cx="1836530" cy="901488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/>
              <p:cNvCxnSpPr/>
              <p:nvPr/>
            </p:nvCxnSpPr>
            <p:spPr>
              <a:xfrm>
                <a:off x="525173" y="3665852"/>
                <a:ext cx="1700562" cy="805676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/>
              <p:cNvCxnSpPr/>
              <p:nvPr/>
            </p:nvCxnSpPr>
            <p:spPr>
              <a:xfrm>
                <a:off x="314418" y="3897810"/>
                <a:ext cx="1503832" cy="712037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/>
              <p:cNvCxnSpPr/>
              <p:nvPr/>
            </p:nvCxnSpPr>
            <p:spPr>
              <a:xfrm>
                <a:off x="201721" y="4024643"/>
                <a:ext cx="1382674" cy="644481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/>
              <p:cNvCxnSpPr/>
              <p:nvPr/>
            </p:nvCxnSpPr>
            <p:spPr>
              <a:xfrm>
                <a:off x="80024" y="4156561"/>
                <a:ext cx="1285687" cy="600024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/>
              <p:cNvCxnSpPr/>
              <p:nvPr/>
            </p:nvCxnSpPr>
            <p:spPr>
              <a:xfrm>
                <a:off x="-126091" y="4422866"/>
                <a:ext cx="1028785" cy="471348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>
              <a:xfrm>
                <a:off x="-147646" y="4575971"/>
                <a:ext cx="856457" cy="407057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/>
              <p:cNvCxnSpPr/>
              <p:nvPr/>
            </p:nvCxnSpPr>
            <p:spPr>
              <a:xfrm>
                <a:off x="-155349" y="4715883"/>
                <a:ext cx="689185" cy="307468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>
                <a:off x="-142808" y="4870937"/>
                <a:ext cx="463966" cy="198739"/>
              </a:xfrm>
              <a:prstGeom prst="line">
                <a:avLst/>
              </a:prstGeom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直線接點 147"/>
            <p:cNvCxnSpPr/>
            <p:nvPr/>
          </p:nvCxnSpPr>
          <p:spPr>
            <a:xfrm>
              <a:off x="2664132" y="1266332"/>
              <a:ext cx="183595" cy="78904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/>
            <p:nvPr/>
          </p:nvCxnSpPr>
          <p:spPr>
            <a:xfrm>
              <a:off x="2296782" y="1677140"/>
              <a:ext cx="561147" cy="243408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/>
            <p:cNvCxnSpPr/>
            <p:nvPr/>
          </p:nvCxnSpPr>
          <p:spPr>
            <a:xfrm>
              <a:off x="2142726" y="1840172"/>
              <a:ext cx="704158" cy="351846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1528874" y="2539029"/>
              <a:ext cx="1348065" cy="650028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>
              <a:off x="1021559" y="3089676"/>
              <a:ext cx="1864924" cy="971048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>
              <a:off x="-32247" y="4278425"/>
              <a:ext cx="1161409" cy="541283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>
              <a:off x="-155349" y="5028739"/>
              <a:ext cx="261962" cy="112318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接點 10"/>
          <p:cNvCxnSpPr/>
          <p:nvPr/>
        </p:nvCxnSpPr>
        <p:spPr>
          <a:xfrm>
            <a:off x="5708728" y="758508"/>
            <a:ext cx="43236" cy="325536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2687419" y="4013872"/>
            <a:ext cx="3072139" cy="95779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5765343" y="4007046"/>
            <a:ext cx="3731036" cy="173761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4960">
            <a:off x="14600190" y="1048483"/>
            <a:ext cx="697453" cy="1905692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27457">
            <a:off x="13085185" y="5496937"/>
            <a:ext cx="995154" cy="9951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60085">
            <a:off x="12728530" y="771022"/>
            <a:ext cx="1027600" cy="102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2331" y="2141847"/>
            <a:ext cx="931416" cy="93141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25021" y="3438179"/>
            <a:ext cx="697453" cy="1905692"/>
          </a:xfrm>
          <a:prstGeom prst="rect">
            <a:avLst/>
          </a:prstGeom>
        </p:spPr>
      </p:pic>
      <p:sp>
        <p:nvSpPr>
          <p:cNvPr id="86" name="文字方塊 85"/>
          <p:cNvSpPr txBox="1"/>
          <p:nvPr/>
        </p:nvSpPr>
        <p:spPr>
          <a:xfrm>
            <a:off x="314762" y="5723297"/>
            <a:ext cx="171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Camera</a:t>
            </a:r>
            <a:r>
              <a:rPr lang="zh-TW" altLang="en-US" dirty="0"/>
              <a:t> 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cxnSp>
        <p:nvCxnSpPr>
          <p:cNvPr id="13" name="直線接點 12"/>
          <p:cNvCxnSpPr/>
          <p:nvPr/>
        </p:nvCxnSpPr>
        <p:spPr>
          <a:xfrm>
            <a:off x="5708728" y="762354"/>
            <a:ext cx="3782537" cy="138635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>
            <a:off x="2708874" y="4115986"/>
            <a:ext cx="0" cy="84735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>
            <a:off x="2713555" y="4131046"/>
            <a:ext cx="844449" cy="34698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 flipV="1">
            <a:off x="2698058" y="4963338"/>
            <a:ext cx="887364" cy="40345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圖片 9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080364">
            <a:off x="696198" y="4994631"/>
            <a:ext cx="954331" cy="664240"/>
          </a:xfrm>
          <a:prstGeom prst="rect">
            <a:avLst/>
          </a:prstGeom>
        </p:spPr>
      </p:pic>
      <p:sp>
        <p:nvSpPr>
          <p:cNvPr id="121" name="立方體 120"/>
          <p:cNvSpPr/>
          <p:nvPr/>
        </p:nvSpPr>
        <p:spPr>
          <a:xfrm>
            <a:off x="12017255" y="3266136"/>
            <a:ext cx="1041009" cy="2054924"/>
          </a:xfrm>
          <a:prstGeom prst="cube">
            <a:avLst>
              <a:gd name="adj" fmla="val 23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8" name="直線接點 137"/>
          <p:cNvCxnSpPr/>
          <p:nvPr/>
        </p:nvCxnSpPr>
        <p:spPr>
          <a:xfrm flipH="1">
            <a:off x="1824471" y="4131046"/>
            <a:ext cx="884403" cy="960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 flipH="1">
            <a:off x="1813175" y="4492468"/>
            <a:ext cx="1757315" cy="672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H="1">
            <a:off x="1824707" y="4971662"/>
            <a:ext cx="881154" cy="229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 flipH="1" flipV="1">
            <a:off x="1813175" y="5273644"/>
            <a:ext cx="1777611" cy="1014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群組 287"/>
          <p:cNvGrpSpPr/>
          <p:nvPr/>
        </p:nvGrpSpPr>
        <p:grpSpPr>
          <a:xfrm>
            <a:off x="5248015" y="3058417"/>
            <a:ext cx="1127593" cy="2164897"/>
            <a:chOff x="3081603" y="3115720"/>
            <a:chExt cx="1127593" cy="2164897"/>
          </a:xfrm>
        </p:grpSpPr>
        <p:sp>
          <p:nvSpPr>
            <p:cNvPr id="162" name="矩形 161"/>
            <p:cNvSpPr/>
            <p:nvPr/>
          </p:nvSpPr>
          <p:spPr>
            <a:xfrm>
              <a:off x="3394038" y="3175134"/>
              <a:ext cx="765341" cy="1831391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3131420" y="3398667"/>
              <a:ext cx="765341" cy="1831391"/>
            </a:xfrm>
            <a:prstGeom prst="rect">
              <a:avLst/>
            </a:prstGeom>
            <a:noFill/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4" name="直線接點 163"/>
            <p:cNvCxnSpPr/>
            <p:nvPr/>
          </p:nvCxnSpPr>
          <p:spPr>
            <a:xfrm flipV="1">
              <a:off x="3131419" y="3163281"/>
              <a:ext cx="269790" cy="23538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 flipV="1">
              <a:off x="3896761" y="3163281"/>
              <a:ext cx="262618" cy="23538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 flipV="1">
              <a:off x="3133530" y="4994672"/>
              <a:ext cx="276027" cy="23538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/>
            <p:cNvCxnSpPr/>
            <p:nvPr/>
          </p:nvCxnSpPr>
          <p:spPr>
            <a:xfrm flipV="1">
              <a:off x="3896761" y="5006525"/>
              <a:ext cx="262618" cy="22353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圖片 167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3335139" y="3410520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69" name="橢圓 168"/>
            <p:cNvSpPr/>
            <p:nvPr/>
          </p:nvSpPr>
          <p:spPr>
            <a:xfrm>
              <a:off x="3081603" y="3343691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3355978" y="3115720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橢圓 170"/>
            <p:cNvSpPr/>
            <p:nvPr/>
          </p:nvSpPr>
          <p:spPr>
            <a:xfrm>
              <a:off x="3849258" y="3351308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橢圓 171"/>
            <p:cNvSpPr/>
            <p:nvPr/>
          </p:nvSpPr>
          <p:spPr>
            <a:xfrm>
              <a:off x="4096723" y="3128358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橢圓 172"/>
            <p:cNvSpPr/>
            <p:nvPr/>
          </p:nvSpPr>
          <p:spPr>
            <a:xfrm>
              <a:off x="3355576" y="4943977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082828" y="5179499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橢圓 174"/>
            <p:cNvSpPr/>
            <p:nvPr/>
          </p:nvSpPr>
          <p:spPr>
            <a:xfrm>
              <a:off x="3868707" y="5172440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4108078" y="4949225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7" name="群組 286"/>
          <p:cNvGrpSpPr/>
          <p:nvPr/>
        </p:nvGrpSpPr>
        <p:grpSpPr>
          <a:xfrm>
            <a:off x="3561984" y="2202431"/>
            <a:ext cx="5934127" cy="3533742"/>
            <a:chOff x="708577" y="2462410"/>
            <a:chExt cx="5934127" cy="3533742"/>
          </a:xfrm>
        </p:grpSpPr>
        <p:cxnSp>
          <p:nvCxnSpPr>
            <p:cNvPr id="125" name="直線接點 124"/>
            <p:cNvCxnSpPr/>
            <p:nvPr/>
          </p:nvCxnSpPr>
          <p:spPr>
            <a:xfrm flipH="1">
              <a:off x="733800" y="4564519"/>
              <a:ext cx="453404" cy="517031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接點 234"/>
            <p:cNvCxnSpPr/>
            <p:nvPr/>
          </p:nvCxnSpPr>
          <p:spPr>
            <a:xfrm flipH="1">
              <a:off x="708577" y="4431796"/>
              <a:ext cx="815220" cy="91452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/>
            <p:nvPr/>
          </p:nvCxnSpPr>
          <p:spPr>
            <a:xfrm flipH="1">
              <a:off x="746871" y="4327521"/>
              <a:ext cx="1101064" cy="1224251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接點 236"/>
            <p:cNvCxnSpPr/>
            <p:nvPr/>
          </p:nvCxnSpPr>
          <p:spPr>
            <a:xfrm flipH="1">
              <a:off x="875203" y="4169418"/>
              <a:ext cx="1289563" cy="1465676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接點 237"/>
            <p:cNvCxnSpPr/>
            <p:nvPr/>
          </p:nvCxnSpPr>
          <p:spPr>
            <a:xfrm flipH="1">
              <a:off x="1113194" y="4034270"/>
              <a:ext cx="1400045" cy="159666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/>
            <p:nvPr/>
          </p:nvCxnSpPr>
          <p:spPr>
            <a:xfrm flipH="1">
              <a:off x="1350339" y="3935942"/>
              <a:ext cx="1456291" cy="172452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接點 239"/>
            <p:cNvCxnSpPr/>
            <p:nvPr/>
          </p:nvCxnSpPr>
          <p:spPr>
            <a:xfrm flipH="1">
              <a:off x="1589547" y="3831962"/>
              <a:ext cx="1515621" cy="1850250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線接點 240"/>
            <p:cNvCxnSpPr/>
            <p:nvPr/>
          </p:nvCxnSpPr>
          <p:spPr>
            <a:xfrm flipH="1">
              <a:off x="1876849" y="3656504"/>
              <a:ext cx="1660685" cy="2065430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/>
            <p:nvPr/>
          </p:nvCxnSpPr>
          <p:spPr>
            <a:xfrm flipH="1">
              <a:off x="2187730" y="3503449"/>
              <a:ext cx="1702086" cy="2215845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接點 243"/>
            <p:cNvCxnSpPr/>
            <p:nvPr/>
          </p:nvCxnSpPr>
          <p:spPr>
            <a:xfrm flipH="1">
              <a:off x="2525320" y="3278189"/>
              <a:ext cx="1876930" cy="2462663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/>
            <p:nvPr/>
          </p:nvCxnSpPr>
          <p:spPr>
            <a:xfrm flipH="1">
              <a:off x="2863285" y="3136077"/>
              <a:ext cx="1972100" cy="2629825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接點 245"/>
            <p:cNvCxnSpPr/>
            <p:nvPr/>
          </p:nvCxnSpPr>
          <p:spPr>
            <a:xfrm flipH="1">
              <a:off x="3191947" y="2933953"/>
              <a:ext cx="2142943" cy="2853300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接點 246"/>
            <p:cNvCxnSpPr/>
            <p:nvPr/>
          </p:nvCxnSpPr>
          <p:spPr>
            <a:xfrm flipH="1">
              <a:off x="3531447" y="2777634"/>
              <a:ext cx="2206500" cy="3031929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/>
            <p:nvPr/>
          </p:nvCxnSpPr>
          <p:spPr>
            <a:xfrm flipH="1">
              <a:off x="3832104" y="2627184"/>
              <a:ext cx="2299725" cy="3204194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接點 248"/>
            <p:cNvCxnSpPr/>
            <p:nvPr/>
          </p:nvCxnSpPr>
          <p:spPr>
            <a:xfrm flipH="1">
              <a:off x="4171584" y="2462410"/>
              <a:ext cx="2392048" cy="3420985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接點 249"/>
            <p:cNvCxnSpPr/>
            <p:nvPr/>
          </p:nvCxnSpPr>
          <p:spPr>
            <a:xfrm flipH="1">
              <a:off x="4519819" y="2810859"/>
              <a:ext cx="2122885" cy="3072536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/>
            <p:nvPr/>
          </p:nvCxnSpPr>
          <p:spPr>
            <a:xfrm flipH="1">
              <a:off x="4843349" y="3243231"/>
              <a:ext cx="1793812" cy="2634548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/>
            <p:nvPr/>
          </p:nvCxnSpPr>
          <p:spPr>
            <a:xfrm flipH="1">
              <a:off x="5149464" y="3718060"/>
              <a:ext cx="1467952" cy="2225512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線接點 256"/>
            <p:cNvCxnSpPr/>
            <p:nvPr/>
          </p:nvCxnSpPr>
          <p:spPr>
            <a:xfrm flipH="1">
              <a:off x="5485913" y="4210771"/>
              <a:ext cx="1149487" cy="1732801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接點 259"/>
            <p:cNvCxnSpPr/>
            <p:nvPr/>
          </p:nvCxnSpPr>
          <p:spPr>
            <a:xfrm flipH="1">
              <a:off x="5772987" y="4658327"/>
              <a:ext cx="867912" cy="1300332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/>
            <p:nvPr/>
          </p:nvCxnSpPr>
          <p:spPr>
            <a:xfrm flipH="1">
              <a:off x="6104701" y="5154617"/>
              <a:ext cx="513340" cy="841535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接點 263"/>
            <p:cNvCxnSpPr/>
            <p:nvPr/>
          </p:nvCxnSpPr>
          <p:spPr>
            <a:xfrm flipH="1">
              <a:off x="6387048" y="5622345"/>
              <a:ext cx="230501" cy="373807"/>
            </a:xfrm>
            <a:prstGeom prst="line">
              <a:avLst/>
            </a:prstGeom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線接點 19"/>
          <p:cNvCxnSpPr/>
          <p:nvPr/>
        </p:nvCxnSpPr>
        <p:spPr>
          <a:xfrm flipV="1">
            <a:off x="3554633" y="2166869"/>
            <a:ext cx="5936200" cy="232559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3570490" y="5375116"/>
            <a:ext cx="5920344" cy="39256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>
            <a:off x="3563789" y="4469710"/>
            <a:ext cx="13434" cy="89708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9490834" y="2141847"/>
            <a:ext cx="864" cy="362968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05861" y="758508"/>
            <a:ext cx="3018048" cy="3372538"/>
          </a:xfrm>
          <a:prstGeom prst="line">
            <a:avLst/>
          </a:prstGeom>
          <a:ln w="3810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621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31328" y="65591"/>
            <a:ext cx="5343086" cy="3528404"/>
          </a:xfrm>
          <a:prstGeom prst="rect">
            <a:avLst/>
          </a:prstGeom>
          <a:solidFill>
            <a:srgbClr val="BDD7E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/>
          <p:nvPr/>
        </p:nvCxnSpPr>
        <p:spPr>
          <a:xfrm flipH="1">
            <a:off x="11613731" y="3564342"/>
            <a:ext cx="1651734" cy="1471919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8006231" y="3601615"/>
            <a:ext cx="1726374" cy="1434646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7938624" y="3609235"/>
            <a:ext cx="5317733" cy="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9805123" y="6933448"/>
            <a:ext cx="171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Camera</a:t>
            </a:r>
            <a:r>
              <a:rPr lang="zh-TW" altLang="en-US" dirty="0"/>
              <a:t> 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5923956">
            <a:off x="10133605" y="6177237"/>
            <a:ext cx="954331" cy="664240"/>
          </a:xfrm>
          <a:prstGeom prst="rect">
            <a:avLst/>
          </a:prstGeom>
        </p:spPr>
      </p:pic>
      <p:sp>
        <p:nvSpPr>
          <p:cNvPr id="121" name="立方體 120"/>
          <p:cNvSpPr/>
          <p:nvPr/>
        </p:nvSpPr>
        <p:spPr>
          <a:xfrm>
            <a:off x="13933549" y="2471235"/>
            <a:ext cx="965200" cy="1980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7965143" y="65590"/>
            <a:ext cx="1788024" cy="3743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11633971" y="57971"/>
            <a:ext cx="1582078" cy="374373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0702186" y="2215167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10439568" y="2438700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接點 100"/>
          <p:cNvCxnSpPr/>
          <p:nvPr/>
        </p:nvCxnSpPr>
        <p:spPr>
          <a:xfrm flipV="1">
            <a:off x="10439567" y="2203314"/>
            <a:ext cx="269790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V="1">
            <a:off x="11204909" y="2203314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V="1">
            <a:off x="10441678" y="4034705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 flipV="1">
            <a:off x="11204909" y="4046558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圖片 104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0643287" y="2450553"/>
            <a:ext cx="526746" cy="1726662"/>
          </a:xfrm>
          <a:prstGeom prst="rect">
            <a:avLst/>
          </a:prstGeom>
          <a:ln w="12700">
            <a:noFill/>
          </a:ln>
        </p:spPr>
      </p:pic>
      <p:sp>
        <p:nvSpPr>
          <p:cNvPr id="106" name="橢圓 105"/>
          <p:cNvSpPr/>
          <p:nvPr/>
        </p:nvSpPr>
        <p:spPr>
          <a:xfrm>
            <a:off x="10389751" y="2383724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10664126" y="2155753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1157406" y="2391341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404871" y="2168391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10663724" y="3984010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橢圓 113"/>
          <p:cNvSpPr/>
          <p:nvPr/>
        </p:nvSpPr>
        <p:spPr>
          <a:xfrm>
            <a:off x="10390976" y="4219532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/>
          <p:cNvSpPr/>
          <p:nvPr/>
        </p:nvSpPr>
        <p:spPr>
          <a:xfrm>
            <a:off x="11176855" y="4212473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/>
          <p:cNvSpPr/>
          <p:nvPr/>
        </p:nvSpPr>
        <p:spPr>
          <a:xfrm>
            <a:off x="11416226" y="3989258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9718950" y="3809328"/>
            <a:ext cx="1922641" cy="126420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/>
          <p:cNvCxnSpPr/>
          <p:nvPr/>
        </p:nvCxnSpPr>
        <p:spPr>
          <a:xfrm>
            <a:off x="9718950" y="3809328"/>
            <a:ext cx="192264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>
            <a:off x="7930926" y="65591"/>
            <a:ext cx="532543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>
            <a:off x="7901385" y="86417"/>
            <a:ext cx="1788024" cy="374373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9704122" y="3809327"/>
            <a:ext cx="11903" cy="129377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 flipH="1">
            <a:off x="11647626" y="3831271"/>
            <a:ext cx="11635" cy="124180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/>
          <p:nvPr/>
        </p:nvCxnSpPr>
        <p:spPr>
          <a:xfrm>
            <a:off x="7922139" y="3605998"/>
            <a:ext cx="1786744" cy="148185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7914997" y="87535"/>
            <a:ext cx="23627" cy="352608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9740547" y="5065914"/>
            <a:ext cx="1879025" cy="7620"/>
          </a:xfrm>
          <a:prstGeom prst="line">
            <a:avLst/>
          </a:prstGeom>
          <a:ln w="57150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3256357" y="80831"/>
            <a:ext cx="0" cy="354272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715711" y="5073534"/>
            <a:ext cx="992679" cy="827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10708391" y="5065914"/>
            <a:ext cx="933200" cy="83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718950" y="3809328"/>
            <a:ext cx="989440" cy="209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10717705" y="3809328"/>
            <a:ext cx="923886" cy="2091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 flipH="1">
            <a:off x="11647628" y="3623558"/>
            <a:ext cx="1643605" cy="146429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/>
          <p:cNvCxnSpPr/>
          <p:nvPr/>
        </p:nvCxnSpPr>
        <p:spPr>
          <a:xfrm flipH="1">
            <a:off x="11647626" y="87535"/>
            <a:ext cx="1618390" cy="383726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7433850" y="2748217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7171232" y="2971750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V="1">
            <a:off x="7171231" y="2736364"/>
            <a:ext cx="269790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7936573" y="2736364"/>
            <a:ext cx="262618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7173342" y="4567755"/>
            <a:ext cx="276027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V="1">
            <a:off x="7936573" y="4579608"/>
            <a:ext cx="262618" cy="223533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圖片 88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7374951" y="2983603"/>
            <a:ext cx="526746" cy="1726662"/>
          </a:xfrm>
          <a:prstGeom prst="rect">
            <a:avLst/>
          </a:prstGeom>
          <a:ln w="12700">
            <a:noFill/>
          </a:ln>
        </p:spPr>
      </p:pic>
      <p:sp>
        <p:nvSpPr>
          <p:cNvPr id="90" name="橢圓 89"/>
          <p:cNvSpPr/>
          <p:nvPr/>
        </p:nvSpPr>
        <p:spPr>
          <a:xfrm>
            <a:off x="7121415" y="2916774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395790" y="2688803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7889070" y="2924391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8136535" y="2701441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7395388" y="4517060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7122640" y="4752582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908519" y="4745523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8147890" y="4522308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60807" y="729943"/>
            <a:ext cx="4915939" cy="5743343"/>
            <a:chOff x="-2629939" y="416157"/>
            <a:chExt cx="6169818" cy="7244809"/>
          </a:xfrm>
        </p:grpSpPr>
        <p:sp>
          <p:nvSpPr>
            <p:cNvPr id="57" name="矩形 56"/>
            <p:cNvSpPr/>
            <p:nvPr/>
          </p:nvSpPr>
          <p:spPr>
            <a:xfrm>
              <a:off x="-1820026" y="423777"/>
              <a:ext cx="5343086" cy="3528404"/>
            </a:xfrm>
            <a:prstGeom prst="rect">
              <a:avLst/>
            </a:prstGeom>
            <a:solidFill>
              <a:srgbClr val="BDD7E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9" name="直線接點 58"/>
            <p:cNvCxnSpPr/>
            <p:nvPr/>
          </p:nvCxnSpPr>
          <p:spPr>
            <a:xfrm flipH="1">
              <a:off x="1862377" y="3922528"/>
              <a:ext cx="1651734" cy="1471919"/>
            </a:xfrm>
            <a:prstGeom prst="line">
              <a:avLst/>
            </a:prstGeom>
            <a:ln w="5715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>
              <a:off x="-1745123" y="3959801"/>
              <a:ext cx="1726374" cy="1434646"/>
            </a:xfrm>
            <a:prstGeom prst="line">
              <a:avLst/>
            </a:prstGeom>
            <a:ln w="5715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>
              <a:off x="-1812730" y="3967421"/>
              <a:ext cx="5317733" cy="0"/>
            </a:xfrm>
            <a:prstGeom prst="line">
              <a:avLst/>
            </a:prstGeom>
            <a:ln w="5715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53769" y="7291634"/>
              <a:ext cx="171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Camera</a:t>
              </a:r>
              <a:r>
                <a:rPr lang="zh-TW" altLang="en-US" dirty="0"/>
                <a:t> </a:t>
              </a:r>
              <a:r>
                <a:rPr lang="en-US" altLang="zh-TW" dirty="0"/>
                <a:t>position</a:t>
              </a:r>
              <a:endParaRPr lang="zh-TW" altLang="en-US" dirty="0"/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7F934BDF-2F89-4005-B3A2-350A6FACE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15923956">
              <a:off x="382251" y="6535423"/>
              <a:ext cx="954331" cy="664240"/>
            </a:xfrm>
            <a:prstGeom prst="rect">
              <a:avLst/>
            </a:prstGeom>
          </p:spPr>
        </p:pic>
        <p:cxnSp>
          <p:nvCxnSpPr>
            <p:cNvPr id="65" name="直線接點 64"/>
            <p:cNvCxnSpPr/>
            <p:nvPr/>
          </p:nvCxnSpPr>
          <p:spPr>
            <a:xfrm>
              <a:off x="-1786211" y="423776"/>
              <a:ext cx="1788024" cy="374373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H="1">
              <a:off x="1882617" y="416157"/>
              <a:ext cx="1582078" cy="374373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950832" y="2573353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688214" y="2796886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接點 68"/>
            <p:cNvCxnSpPr/>
            <p:nvPr/>
          </p:nvCxnSpPr>
          <p:spPr>
            <a:xfrm flipV="1">
              <a:off x="688213" y="2561500"/>
              <a:ext cx="269790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 flipV="1">
              <a:off x="1453555" y="2561500"/>
              <a:ext cx="262618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690324" y="4392891"/>
              <a:ext cx="276027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V="1">
              <a:off x="1453555" y="4404744"/>
              <a:ext cx="262618" cy="22353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891933" y="2808739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75" name="橢圓 74"/>
            <p:cNvSpPr/>
            <p:nvPr/>
          </p:nvSpPr>
          <p:spPr>
            <a:xfrm>
              <a:off x="638397" y="2741910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912772" y="2513939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1406052" y="2749527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1653517" y="2526577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912370" y="4342196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/>
            <p:cNvSpPr/>
            <p:nvPr/>
          </p:nvSpPr>
          <p:spPr>
            <a:xfrm>
              <a:off x="639622" y="4577718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425501" y="4570659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/>
            <p:cNvSpPr/>
            <p:nvPr/>
          </p:nvSpPr>
          <p:spPr>
            <a:xfrm>
              <a:off x="1664872" y="4347444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-32404" y="4167514"/>
              <a:ext cx="1922641" cy="126420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1" name="直線接點 110"/>
            <p:cNvCxnSpPr/>
            <p:nvPr/>
          </p:nvCxnSpPr>
          <p:spPr>
            <a:xfrm>
              <a:off x="-32404" y="4167514"/>
              <a:ext cx="192264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/>
            <p:cNvCxnSpPr/>
            <p:nvPr/>
          </p:nvCxnSpPr>
          <p:spPr>
            <a:xfrm>
              <a:off x="-1820428" y="423777"/>
              <a:ext cx="53254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/>
            <p:cNvCxnSpPr/>
            <p:nvPr/>
          </p:nvCxnSpPr>
          <p:spPr>
            <a:xfrm>
              <a:off x="-1849969" y="444603"/>
              <a:ext cx="1788024" cy="3743737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/>
            <p:cNvCxnSpPr/>
            <p:nvPr/>
          </p:nvCxnSpPr>
          <p:spPr>
            <a:xfrm>
              <a:off x="-47232" y="4167513"/>
              <a:ext cx="11903" cy="129377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 flipH="1">
              <a:off x="1896272" y="4189457"/>
              <a:ext cx="11635" cy="124180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/>
            <p:cNvCxnSpPr/>
            <p:nvPr/>
          </p:nvCxnSpPr>
          <p:spPr>
            <a:xfrm>
              <a:off x="-1829215" y="3964184"/>
              <a:ext cx="1786744" cy="1481859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-1836357" y="445721"/>
              <a:ext cx="23627" cy="3526083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 flipV="1">
              <a:off x="-10807" y="5424100"/>
              <a:ext cx="1879025" cy="7620"/>
            </a:xfrm>
            <a:prstGeom prst="line">
              <a:avLst/>
            </a:prstGeom>
            <a:ln w="5715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>
              <a:off x="3505003" y="439017"/>
              <a:ext cx="0" cy="354272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/>
            <p:nvPr/>
          </p:nvCxnSpPr>
          <p:spPr>
            <a:xfrm>
              <a:off x="-35643" y="5431720"/>
              <a:ext cx="992679" cy="827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 flipH="1">
              <a:off x="957037" y="5424100"/>
              <a:ext cx="933200" cy="83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-32404" y="4167514"/>
              <a:ext cx="989440" cy="2091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flipH="1">
              <a:off x="966351" y="4167514"/>
              <a:ext cx="923886" cy="2091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 flipH="1">
              <a:off x="1896274" y="3981744"/>
              <a:ext cx="1643605" cy="146429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 flipH="1">
              <a:off x="1896272" y="445721"/>
              <a:ext cx="1618390" cy="383726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-2317504" y="3106403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-2580122" y="3329936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9" name="直線接點 138"/>
            <p:cNvCxnSpPr/>
            <p:nvPr/>
          </p:nvCxnSpPr>
          <p:spPr>
            <a:xfrm flipV="1">
              <a:off x="-2580123" y="3094550"/>
              <a:ext cx="269790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 flipV="1">
              <a:off x="-1814781" y="3094550"/>
              <a:ext cx="262618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/>
            <p:nvPr/>
          </p:nvCxnSpPr>
          <p:spPr>
            <a:xfrm flipV="1">
              <a:off x="-2578012" y="4925941"/>
              <a:ext cx="276027" cy="235386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 flipV="1">
              <a:off x="-1814781" y="4937794"/>
              <a:ext cx="262618" cy="223533"/>
            </a:xfrm>
            <a:prstGeom prst="line">
              <a:avLst/>
            </a:prstGeom>
            <a:ln w="63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圖片 142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-2376403" y="3341789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44" name="橢圓 143"/>
            <p:cNvSpPr/>
            <p:nvPr/>
          </p:nvSpPr>
          <p:spPr>
            <a:xfrm>
              <a:off x="-2629939" y="3274960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-2355564" y="3046989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-1862284" y="3282577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-1614819" y="3059627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-2355966" y="4875246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-2628714" y="5110768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-1842835" y="5103709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-1603464" y="4880494"/>
              <a:ext cx="101118" cy="10111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562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直線接點 109"/>
          <p:cNvCxnSpPr/>
          <p:nvPr/>
        </p:nvCxnSpPr>
        <p:spPr>
          <a:xfrm flipH="1">
            <a:off x="5145705" y="2731743"/>
            <a:ext cx="1979432" cy="174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矩形 161"/>
          <p:cNvSpPr/>
          <p:nvPr/>
        </p:nvSpPr>
        <p:spPr>
          <a:xfrm>
            <a:off x="7105722" y="920602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>
            <a:off x="6843104" y="1144135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4" name="直線接點 163"/>
          <p:cNvCxnSpPr/>
          <p:nvPr/>
        </p:nvCxnSpPr>
        <p:spPr>
          <a:xfrm flipV="1">
            <a:off x="6843103" y="908749"/>
            <a:ext cx="269790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V="1">
            <a:off x="7608445" y="908749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接點 165"/>
          <p:cNvCxnSpPr/>
          <p:nvPr/>
        </p:nvCxnSpPr>
        <p:spPr>
          <a:xfrm flipV="1">
            <a:off x="6845214" y="2740140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/>
          <p:nvPr/>
        </p:nvCxnSpPr>
        <p:spPr>
          <a:xfrm flipV="1">
            <a:off x="7608445" y="2751993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圖片 167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7046823" y="1155988"/>
            <a:ext cx="526746" cy="1726662"/>
          </a:xfrm>
          <a:prstGeom prst="rect">
            <a:avLst/>
          </a:prstGeom>
          <a:ln w="12700">
            <a:noFill/>
          </a:ln>
        </p:spPr>
      </p:pic>
      <p:sp>
        <p:nvSpPr>
          <p:cNvPr id="169" name="橢圓 168"/>
          <p:cNvSpPr/>
          <p:nvPr/>
        </p:nvSpPr>
        <p:spPr>
          <a:xfrm>
            <a:off x="6793287" y="1089159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/>
          <p:cNvSpPr/>
          <p:nvPr/>
        </p:nvSpPr>
        <p:spPr>
          <a:xfrm>
            <a:off x="7067662" y="861188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橢圓 170"/>
          <p:cNvSpPr/>
          <p:nvPr/>
        </p:nvSpPr>
        <p:spPr>
          <a:xfrm>
            <a:off x="7560942" y="1096776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橢圓 171"/>
          <p:cNvSpPr/>
          <p:nvPr/>
        </p:nvSpPr>
        <p:spPr>
          <a:xfrm>
            <a:off x="7808407" y="873826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橢圓 172"/>
          <p:cNvSpPr/>
          <p:nvPr/>
        </p:nvSpPr>
        <p:spPr>
          <a:xfrm>
            <a:off x="7067260" y="2689445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橢圓 173"/>
          <p:cNvSpPr/>
          <p:nvPr/>
        </p:nvSpPr>
        <p:spPr>
          <a:xfrm>
            <a:off x="6794512" y="2924967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橢圓 174"/>
          <p:cNvSpPr/>
          <p:nvPr/>
        </p:nvSpPr>
        <p:spPr>
          <a:xfrm>
            <a:off x="7580391" y="2917908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橢圓 175"/>
          <p:cNvSpPr/>
          <p:nvPr/>
        </p:nvSpPr>
        <p:spPr>
          <a:xfrm>
            <a:off x="7819762" y="2694693"/>
            <a:ext cx="101118" cy="101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8126631" y="1899442"/>
            <a:ext cx="909178" cy="1705102"/>
            <a:chOff x="9565065" y="489612"/>
            <a:chExt cx="1127593" cy="2164897"/>
          </a:xfrm>
        </p:grpSpPr>
        <p:sp>
          <p:nvSpPr>
            <p:cNvPr id="192" name="矩形 191"/>
            <p:cNvSpPr/>
            <p:nvPr/>
          </p:nvSpPr>
          <p:spPr>
            <a:xfrm>
              <a:off x="9877500" y="549026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9614882" y="772559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接點 193"/>
            <p:cNvCxnSpPr/>
            <p:nvPr/>
          </p:nvCxnSpPr>
          <p:spPr>
            <a:xfrm flipV="1">
              <a:off x="9614881" y="537173"/>
              <a:ext cx="269790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 flipV="1">
              <a:off x="10380223" y="537173"/>
              <a:ext cx="262618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 flipV="1">
              <a:off x="9616992" y="2368564"/>
              <a:ext cx="276027" cy="235386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/>
            <p:nvPr/>
          </p:nvCxnSpPr>
          <p:spPr>
            <a:xfrm flipV="1">
              <a:off x="10380223" y="2380417"/>
              <a:ext cx="262618" cy="223533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圖片 197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9818601" y="784412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99" name="橢圓 198"/>
            <p:cNvSpPr/>
            <p:nvPr/>
          </p:nvSpPr>
          <p:spPr>
            <a:xfrm>
              <a:off x="9565065" y="717583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9839440" y="489612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橢圓 200"/>
            <p:cNvSpPr/>
            <p:nvPr/>
          </p:nvSpPr>
          <p:spPr>
            <a:xfrm>
              <a:off x="10332720" y="725200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橢圓 201"/>
            <p:cNvSpPr/>
            <p:nvPr/>
          </p:nvSpPr>
          <p:spPr>
            <a:xfrm>
              <a:off x="10580185" y="502250"/>
              <a:ext cx="101118" cy="1011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橢圓 202"/>
            <p:cNvSpPr/>
            <p:nvPr/>
          </p:nvSpPr>
          <p:spPr>
            <a:xfrm>
              <a:off x="9839038" y="2317869"/>
              <a:ext cx="101118" cy="1011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橢圓 203"/>
            <p:cNvSpPr/>
            <p:nvPr/>
          </p:nvSpPr>
          <p:spPr>
            <a:xfrm>
              <a:off x="9566290" y="2553391"/>
              <a:ext cx="101118" cy="1011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橢圓 204"/>
            <p:cNvSpPr/>
            <p:nvPr/>
          </p:nvSpPr>
          <p:spPr>
            <a:xfrm>
              <a:off x="10352169" y="2546332"/>
              <a:ext cx="101118" cy="1011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6" name="橢圓 205"/>
            <p:cNvSpPr/>
            <p:nvPr/>
          </p:nvSpPr>
          <p:spPr>
            <a:xfrm>
              <a:off x="10591540" y="2323117"/>
              <a:ext cx="101118" cy="101118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8" name="圖片 77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6271879" y="3677517"/>
            <a:ext cx="424715" cy="1359942"/>
          </a:xfrm>
          <a:prstGeom prst="rect">
            <a:avLst/>
          </a:prstGeom>
          <a:ln w="12700">
            <a:noFill/>
          </a:ln>
        </p:spPr>
      </p:pic>
      <p:cxnSp>
        <p:nvCxnSpPr>
          <p:cNvPr id="29" name="直線接點 28"/>
          <p:cNvCxnSpPr/>
          <p:nvPr/>
        </p:nvCxnSpPr>
        <p:spPr>
          <a:xfrm flipV="1">
            <a:off x="1733550" y="4516038"/>
            <a:ext cx="2742704" cy="34273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 flipV="1">
            <a:off x="4458081" y="4524071"/>
            <a:ext cx="3134231" cy="14462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4458081" y="1900270"/>
            <a:ext cx="4934" cy="261576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3396616" y="4795601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3133998" y="5019134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13133997" y="4783748"/>
            <a:ext cx="269790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13899339" y="4783748"/>
            <a:ext cx="262618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13136108" y="6615139"/>
            <a:ext cx="276027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13899339" y="6626992"/>
            <a:ext cx="262618" cy="223533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3337717" y="5030987"/>
            <a:ext cx="526746" cy="1726662"/>
          </a:xfrm>
          <a:prstGeom prst="rect">
            <a:avLst/>
          </a:prstGeom>
          <a:ln w="12700">
            <a:noFill/>
          </a:ln>
        </p:spPr>
      </p:pic>
      <p:sp>
        <p:nvSpPr>
          <p:cNvPr id="86" name="文字方塊 85"/>
          <p:cNvSpPr txBox="1"/>
          <p:nvPr/>
        </p:nvSpPr>
        <p:spPr>
          <a:xfrm>
            <a:off x="512329" y="5208116"/>
            <a:ext cx="171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Camera</a:t>
            </a:r>
            <a:r>
              <a:rPr lang="zh-TW" altLang="en-US" dirty="0"/>
              <a:t> </a:t>
            </a:r>
            <a:r>
              <a:rPr lang="en-US" altLang="zh-TW" dirty="0"/>
              <a:t>position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1733550" y="1926376"/>
            <a:ext cx="2704644" cy="2932392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477373" y="1926374"/>
            <a:ext cx="3114939" cy="117063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7585621" y="3109076"/>
            <a:ext cx="7555" cy="282575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圖片 9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1110469">
            <a:off x="681898" y="4505185"/>
            <a:ext cx="954331" cy="664240"/>
          </a:xfrm>
          <a:prstGeom prst="rect">
            <a:avLst/>
          </a:prstGeom>
        </p:spPr>
      </p:pic>
      <p:sp>
        <p:nvSpPr>
          <p:cNvPr id="121" name="立方體 120"/>
          <p:cNvSpPr/>
          <p:nvPr/>
        </p:nvSpPr>
        <p:spPr>
          <a:xfrm>
            <a:off x="13933549" y="2471235"/>
            <a:ext cx="965200" cy="1980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13084181" y="4964158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13358556" y="4736187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/>
          <p:cNvSpPr/>
          <p:nvPr/>
        </p:nvSpPr>
        <p:spPr>
          <a:xfrm>
            <a:off x="13851836" y="4971775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14099301" y="4748825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/>
          <p:cNvSpPr/>
          <p:nvPr/>
        </p:nvSpPr>
        <p:spPr>
          <a:xfrm>
            <a:off x="13358154" y="6564444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/>
          <p:cNvSpPr/>
          <p:nvPr/>
        </p:nvSpPr>
        <p:spPr>
          <a:xfrm>
            <a:off x="13085406" y="6799966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/>
          <p:cNvSpPr/>
          <p:nvPr/>
        </p:nvSpPr>
        <p:spPr>
          <a:xfrm>
            <a:off x="13871285" y="6792907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14110656" y="6569692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1732686" y="3128958"/>
            <a:ext cx="5859603" cy="1737843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732686" y="4858005"/>
            <a:ext cx="5852935" cy="109004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圖片 76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225492" y="2811601"/>
            <a:ext cx="526746" cy="1726662"/>
          </a:xfrm>
          <a:prstGeom prst="rect">
            <a:avLst/>
          </a:prstGeom>
          <a:ln w="12700">
            <a:noFill/>
          </a:ln>
        </p:spPr>
      </p:pic>
      <p:cxnSp>
        <p:nvCxnSpPr>
          <p:cNvPr id="35" name="直線接點 34"/>
          <p:cNvCxnSpPr/>
          <p:nvPr/>
        </p:nvCxnSpPr>
        <p:spPr>
          <a:xfrm flipH="1">
            <a:off x="5862605" y="1167803"/>
            <a:ext cx="1759902" cy="1713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133224" y="2769485"/>
            <a:ext cx="12481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137501" y="2769485"/>
            <a:ext cx="708971" cy="11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42387" y="2882650"/>
            <a:ext cx="949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>
            <a:off x="5134379" y="4460492"/>
            <a:ext cx="708971" cy="11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6247790" y="3617563"/>
            <a:ext cx="494454" cy="1473831"/>
            <a:chOff x="5285624" y="2921885"/>
            <a:chExt cx="713248" cy="1804172"/>
          </a:xfrm>
        </p:grpSpPr>
        <p:cxnSp>
          <p:nvCxnSpPr>
            <p:cNvPr id="112" name="直線接點 111"/>
            <p:cNvCxnSpPr/>
            <p:nvPr/>
          </p:nvCxnSpPr>
          <p:spPr>
            <a:xfrm>
              <a:off x="5285624" y="2921885"/>
              <a:ext cx="12481" cy="1691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>
              <a:off x="5289901" y="2921885"/>
              <a:ext cx="708971" cy="113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/>
            <p:nvPr/>
          </p:nvCxnSpPr>
          <p:spPr>
            <a:xfrm>
              <a:off x="5994787" y="3035050"/>
              <a:ext cx="949" cy="1691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/>
            <p:cNvCxnSpPr/>
            <p:nvPr/>
          </p:nvCxnSpPr>
          <p:spPr>
            <a:xfrm>
              <a:off x="5286779" y="4612892"/>
              <a:ext cx="708971" cy="113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直線接點 116"/>
          <p:cNvCxnSpPr/>
          <p:nvPr/>
        </p:nvCxnSpPr>
        <p:spPr>
          <a:xfrm flipH="1">
            <a:off x="6257243" y="3365984"/>
            <a:ext cx="2131049" cy="1648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 flipH="1">
            <a:off x="6739146" y="2150647"/>
            <a:ext cx="2028829" cy="1579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 flipH="1">
            <a:off x="8998009" y="5017010"/>
            <a:ext cx="2028829" cy="1579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327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30385"/>
              </p:ext>
            </p:extLst>
          </p:nvPr>
        </p:nvGraphicFramePr>
        <p:xfrm>
          <a:off x="117475" y="-1328209"/>
          <a:ext cx="1854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979265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43125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6014"/>
              </p:ext>
            </p:extLst>
          </p:nvPr>
        </p:nvGraphicFramePr>
        <p:xfrm>
          <a:off x="2197284" y="-1579648"/>
          <a:ext cx="1854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979265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431253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1582857" y="1379833"/>
            <a:ext cx="380989" cy="1248875"/>
          </a:xfrm>
          <a:prstGeom prst="rect">
            <a:avLst/>
          </a:prstGeom>
          <a:ln w="12700">
            <a:noFill/>
          </a:ln>
        </p:spPr>
      </p:pic>
      <p:cxnSp>
        <p:nvCxnSpPr>
          <p:cNvPr id="13" name="直線接點 12"/>
          <p:cNvCxnSpPr/>
          <p:nvPr/>
        </p:nvCxnSpPr>
        <p:spPr>
          <a:xfrm flipV="1">
            <a:off x="8620042" y="3593405"/>
            <a:ext cx="858518" cy="11300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10915751" y="3600450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621843" y="4717570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9477375" y="3602750"/>
            <a:ext cx="23050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11780638" y="1988866"/>
            <a:ext cx="1787" cy="16115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9476124" y="1987716"/>
            <a:ext cx="1787" cy="16115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8619711" y="3118926"/>
            <a:ext cx="3920" cy="15986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8615134" y="1995994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9477375" y="1986680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10921789" y="1987716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8633695" y="3600450"/>
            <a:ext cx="3146612" cy="111712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11152001" y="3660021"/>
            <a:ext cx="838200" cy="11649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8621671" y="4947213"/>
            <a:ext cx="22503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 flipV="1">
            <a:off x="8401892" y="3149697"/>
            <a:ext cx="6695" cy="15070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559711" y="49472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711" y="4947212"/>
                <a:ext cx="241733" cy="369332"/>
              </a:xfrm>
              <a:prstGeom prst="rect">
                <a:avLst/>
              </a:prstGeom>
              <a:blipFill>
                <a:blip r:embed="rId4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8017679" y="365736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679" y="3657366"/>
                <a:ext cx="245708" cy="369332"/>
              </a:xfrm>
              <a:prstGeom prst="rect">
                <a:avLst/>
              </a:prstGeom>
              <a:blipFill>
                <a:blip r:embed="rId5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1718138" y="4142695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138" y="4142695"/>
                <a:ext cx="223266" cy="369332"/>
              </a:xfrm>
              <a:prstGeom prst="rect">
                <a:avLst/>
              </a:prstGeom>
              <a:blipFill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/>
          <p:cNvCxnSpPr/>
          <p:nvPr/>
        </p:nvCxnSpPr>
        <p:spPr>
          <a:xfrm flipH="1">
            <a:off x="7167147" y="1986680"/>
            <a:ext cx="4613161" cy="40045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9281499">
            <a:off x="7983162" y="4629747"/>
            <a:ext cx="645527" cy="449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9328825">
            <a:off x="6765208" y="5503337"/>
            <a:ext cx="799647" cy="556576"/>
          </a:xfrm>
          <a:prstGeom prst="rect">
            <a:avLst/>
          </a:prstGeom>
        </p:spPr>
      </p:pic>
      <p:sp>
        <p:nvSpPr>
          <p:cNvPr id="56" name="弧形 55"/>
          <p:cNvSpPr/>
          <p:nvPr/>
        </p:nvSpPr>
        <p:spPr>
          <a:xfrm rot="971568">
            <a:off x="8966354" y="4214904"/>
            <a:ext cx="412917" cy="410918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8275300" y="5112101"/>
                <a:ext cx="266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00" y="5112101"/>
                <a:ext cx="266804" cy="369332"/>
              </a:xfrm>
              <a:prstGeom prst="rect">
                <a:avLst/>
              </a:prstGeom>
              <a:blipFill>
                <a:blip r:embed="rId9"/>
                <a:stretch>
                  <a:fillRect l="-25000" r="-2272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018805" y="6188878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805" y="6188878"/>
                <a:ext cx="286552" cy="369332"/>
              </a:xfrm>
              <a:prstGeom prst="rect">
                <a:avLst/>
              </a:prstGeom>
              <a:blipFill>
                <a:blip r:embed="rId10"/>
                <a:stretch>
                  <a:fillRect l="-23404" r="-2340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1659695" y="1066928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695" y="1066928"/>
                <a:ext cx="284822" cy="369332"/>
              </a:xfrm>
              <a:prstGeom prst="rect">
                <a:avLst/>
              </a:prstGeom>
              <a:blipFill>
                <a:blip r:embed="rId11"/>
                <a:stretch>
                  <a:fillRect l="-26087" r="-2391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弧形 62"/>
          <p:cNvSpPr/>
          <p:nvPr/>
        </p:nvSpPr>
        <p:spPr>
          <a:xfrm rot="971568">
            <a:off x="9374338" y="4362626"/>
            <a:ext cx="456875" cy="588241"/>
          </a:xfrm>
          <a:prstGeom prst="arc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接點 66"/>
          <p:cNvCxnSpPr/>
          <p:nvPr/>
        </p:nvCxnSpPr>
        <p:spPr>
          <a:xfrm>
            <a:off x="6581775" y="1142455"/>
            <a:ext cx="0" cy="5715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3686176" y="2628708"/>
            <a:ext cx="1647771" cy="184542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4133151" y="2249222"/>
            <a:ext cx="82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Player</a:t>
            </a:r>
            <a:endParaRPr lang="zh-TW" altLang="en-US" sz="2000" dirty="0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4203082" y="2669956"/>
            <a:ext cx="550393" cy="1804179"/>
          </a:xfrm>
          <a:prstGeom prst="rect">
            <a:avLst/>
          </a:prstGeom>
          <a:ln w="12700">
            <a:noFill/>
          </a:ln>
        </p:spPr>
      </p:pic>
      <p:sp>
        <p:nvSpPr>
          <p:cNvPr id="96" name="矩形 95"/>
          <p:cNvSpPr/>
          <p:nvPr/>
        </p:nvSpPr>
        <p:spPr>
          <a:xfrm>
            <a:off x="1701478" y="1867363"/>
            <a:ext cx="4278260" cy="313554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692674" y="1824798"/>
            <a:ext cx="1431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User Screen</a:t>
            </a:r>
            <a:endParaRPr lang="zh-TW" altLang="en-US" sz="2000" dirty="0"/>
          </a:p>
        </p:txBody>
      </p:sp>
      <p:cxnSp>
        <p:nvCxnSpPr>
          <p:cNvPr id="99" name="弧形接點 98"/>
          <p:cNvCxnSpPr>
            <a:stCxn id="5" idx="0"/>
            <a:endCxn id="70" idx="3"/>
          </p:cNvCxnSpPr>
          <p:nvPr/>
        </p:nvCxnSpPr>
        <p:spPr>
          <a:xfrm rot="16200000" flipV="1">
            <a:off x="6186041" y="2699329"/>
            <a:ext cx="1127509" cy="283169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671824" y="1108182"/>
            <a:ext cx="854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Server</a:t>
            </a:r>
            <a:endParaRPr lang="zh-TW" altLang="en-US" sz="2000" dirty="0"/>
          </a:p>
        </p:txBody>
      </p:sp>
      <p:sp>
        <p:nvSpPr>
          <p:cNvPr id="101" name="矩形 100"/>
          <p:cNvSpPr/>
          <p:nvPr/>
        </p:nvSpPr>
        <p:spPr>
          <a:xfrm>
            <a:off x="1423620" y="1108182"/>
            <a:ext cx="786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Client</a:t>
            </a:r>
            <a:endParaRPr lang="zh-TW" altLang="en-US" sz="2000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8615134" y="3116477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6831037" y="2982516"/>
            <a:ext cx="1003707" cy="1490135"/>
            <a:chOff x="6679180" y="2933575"/>
            <a:chExt cx="997177" cy="1490135"/>
          </a:xfrm>
        </p:grpSpPr>
        <p:sp>
          <p:nvSpPr>
            <p:cNvPr id="109" name="矩形 108"/>
            <p:cNvSpPr/>
            <p:nvPr/>
          </p:nvSpPr>
          <p:spPr>
            <a:xfrm>
              <a:off x="6679180" y="2933575"/>
              <a:ext cx="997177" cy="14901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6933768" y="2982319"/>
              <a:ext cx="439719" cy="1441391"/>
            </a:xfrm>
            <a:prstGeom prst="rect">
              <a:avLst/>
            </a:prstGeom>
            <a:ln w="12700">
              <a:noFill/>
            </a:ln>
          </p:spPr>
        </p:pic>
      </p:grpSp>
      <p:cxnSp>
        <p:nvCxnSpPr>
          <p:cNvPr id="29" name="直線接點 28"/>
          <p:cNvCxnSpPr/>
          <p:nvPr/>
        </p:nvCxnSpPr>
        <p:spPr>
          <a:xfrm flipH="1">
            <a:off x="10918201" y="3118926"/>
            <a:ext cx="1787" cy="16115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105"/>
          <p:cNvGrpSpPr/>
          <p:nvPr/>
        </p:nvGrpSpPr>
        <p:grpSpPr>
          <a:xfrm>
            <a:off x="6222532" y="2857150"/>
            <a:ext cx="1003707" cy="1490135"/>
            <a:chOff x="6679180" y="2933575"/>
            <a:chExt cx="997177" cy="1490135"/>
          </a:xfrm>
        </p:grpSpPr>
        <p:sp>
          <p:nvSpPr>
            <p:cNvPr id="102" name="矩形 101"/>
            <p:cNvSpPr/>
            <p:nvPr/>
          </p:nvSpPr>
          <p:spPr>
            <a:xfrm>
              <a:off x="6679180" y="2933575"/>
              <a:ext cx="997177" cy="14901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6933768" y="2982319"/>
              <a:ext cx="439719" cy="1441391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9595563" y="3872801"/>
                <a:ext cx="397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563" y="3872801"/>
                <a:ext cx="397288" cy="369332"/>
              </a:xfrm>
              <a:prstGeom prst="rect">
                <a:avLst/>
              </a:prstGeom>
              <a:blipFill>
                <a:blip r:embed="rId12"/>
                <a:stretch>
                  <a:fillRect l="-16923" r="-769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10067920" y="4274471"/>
                <a:ext cx="42274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920" y="4274471"/>
                <a:ext cx="422743" cy="402226"/>
              </a:xfrm>
              <a:prstGeom prst="rect">
                <a:avLst/>
              </a:prstGeom>
              <a:blipFill>
                <a:blip r:embed="rId13"/>
                <a:stretch>
                  <a:fillRect l="-17391" r="-7246" b="-212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4667562" y="3301724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562" y="3301724"/>
                <a:ext cx="284822" cy="369332"/>
              </a:xfrm>
              <a:prstGeom prst="rect">
                <a:avLst/>
              </a:prstGeom>
              <a:blipFill>
                <a:blip r:embed="rId14"/>
                <a:stretch>
                  <a:fillRect l="-26087" r="-2391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橢圓 116"/>
          <p:cNvSpPr/>
          <p:nvPr/>
        </p:nvSpPr>
        <p:spPr>
          <a:xfrm>
            <a:off x="4456491" y="3436028"/>
            <a:ext cx="100724" cy="1007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1812095" y="1219328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2095" y="1219328"/>
                <a:ext cx="284822" cy="369332"/>
              </a:xfrm>
              <a:prstGeom prst="rect">
                <a:avLst/>
              </a:prstGeom>
              <a:blipFill>
                <a:blip r:embed="rId11"/>
                <a:stretch>
                  <a:fillRect l="-26087" r="-2391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23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38170"/>
              </p:ext>
            </p:extLst>
          </p:nvPr>
        </p:nvGraphicFramePr>
        <p:xfrm>
          <a:off x="773238" y="2063115"/>
          <a:ext cx="3899210" cy="388895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190310">
                  <a:extLst>
                    <a:ext uri="{9D8B030D-6E8A-4147-A177-3AD203B41FA5}">
                      <a16:colId xmlns:a16="http://schemas.microsoft.com/office/drawing/2014/main" val="1090393804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66528725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203614456"/>
                    </a:ext>
                  </a:extLst>
                </a:gridCol>
                <a:gridCol w="903600">
                  <a:extLst>
                    <a:ext uri="{9D8B030D-6E8A-4147-A177-3AD203B41FA5}">
                      <a16:colId xmlns:a16="http://schemas.microsoft.com/office/drawing/2014/main" val="1159632028"/>
                    </a:ext>
                  </a:extLst>
                </a:gridCol>
              </a:tblGrid>
              <a:tr h="3189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With optimization</a:t>
                      </a:r>
                      <a:endParaRPr lang="zh-TW" alt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56784"/>
                  </a:ext>
                </a:extLst>
              </a:tr>
              <a:tr h="5270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CPU(%)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GPU(%)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00" dirty="0">
                          <a:solidFill>
                            <a:schemeClr val="tx1"/>
                          </a:solidFill>
                          <a:effectLst/>
                        </a:rPr>
                        <a:t>System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ctr"/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zh-TW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34660"/>
                  </a:ext>
                </a:extLst>
              </a:tr>
              <a:tr h="608400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One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16%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16%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649456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Two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19%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774708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Three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22%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600856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Four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r>
                        <a:rPr lang="zh-TW" alt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</a:rPr>
                        <a:t>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601674"/>
                  </a:ext>
                </a:extLst>
              </a:tr>
              <a:tr h="6086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Five</a:t>
                      </a:r>
                      <a:endParaRPr lang="zh-TW" altLang="zh-TW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>
                          <a:solidFill>
                            <a:schemeClr val="tx1"/>
                          </a:solidFill>
                          <a:effectLst/>
                        </a:rPr>
                        <a:t>objects</a:t>
                      </a:r>
                      <a:endParaRPr lang="zh-TW" altLang="zh-TW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28%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5%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FPS</a:t>
                      </a:r>
                      <a:endParaRPr lang="zh-TW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69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81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圖片 8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2898" y="1537856"/>
            <a:ext cx="499291" cy="1364243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050147"/>
              </p:ext>
            </p:extLst>
          </p:nvPr>
        </p:nvGraphicFramePr>
        <p:xfrm>
          <a:off x="333521" y="-1420015"/>
          <a:ext cx="1854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979265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43125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084179"/>
              </p:ext>
            </p:extLst>
          </p:nvPr>
        </p:nvGraphicFramePr>
        <p:xfrm>
          <a:off x="4181163" y="-1379765"/>
          <a:ext cx="1854000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00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  <a:gridCol w="370800">
                  <a:extLst>
                    <a:ext uri="{9D8B030D-6E8A-4147-A177-3AD203B41FA5}">
                      <a16:colId xmlns:a16="http://schemas.microsoft.com/office/drawing/2014/main" val="3979265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431253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1582857" y="1379833"/>
            <a:ext cx="380989" cy="1248875"/>
          </a:xfrm>
          <a:prstGeom prst="rect">
            <a:avLst/>
          </a:prstGeom>
          <a:ln w="12700">
            <a:noFill/>
          </a:ln>
        </p:spPr>
      </p:pic>
      <p:cxnSp>
        <p:nvCxnSpPr>
          <p:cNvPr id="13" name="直線接點 12"/>
          <p:cNvCxnSpPr/>
          <p:nvPr/>
        </p:nvCxnSpPr>
        <p:spPr>
          <a:xfrm flipV="1">
            <a:off x="8620042" y="3593405"/>
            <a:ext cx="858518" cy="11300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10915751" y="3600450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621843" y="4717570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9477375" y="3602750"/>
            <a:ext cx="23050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11780638" y="1988866"/>
            <a:ext cx="1787" cy="16115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9476124" y="1987716"/>
            <a:ext cx="1787" cy="16115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8619711" y="3118926"/>
            <a:ext cx="3920" cy="159864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8615134" y="1995994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9477375" y="1986680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10921789" y="1987716"/>
            <a:ext cx="858518" cy="113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V="1">
            <a:off x="8633695" y="3600450"/>
            <a:ext cx="3146612" cy="111712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11152001" y="3660021"/>
            <a:ext cx="838200" cy="11649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8621671" y="4947213"/>
            <a:ext cx="225033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 flipV="1">
            <a:off x="8401892" y="3149697"/>
            <a:ext cx="6695" cy="15070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559711" y="49472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711" y="4947212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8102403" y="369570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03" y="3695706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1718138" y="4142695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8138" y="4142695"/>
                <a:ext cx="223266" cy="369332"/>
              </a:xfrm>
              <a:prstGeom prst="rect">
                <a:avLst/>
              </a:prstGeom>
              <a:blipFill>
                <a:blip r:embed="rId8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/>
          <p:cNvCxnSpPr/>
          <p:nvPr/>
        </p:nvCxnSpPr>
        <p:spPr>
          <a:xfrm flipH="1">
            <a:off x="7167147" y="1986680"/>
            <a:ext cx="4613161" cy="40045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9281499">
            <a:off x="7983162" y="4629747"/>
            <a:ext cx="645527" cy="4493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9328825">
            <a:off x="6765208" y="5503337"/>
            <a:ext cx="799647" cy="556576"/>
          </a:xfrm>
          <a:prstGeom prst="rect">
            <a:avLst/>
          </a:prstGeom>
        </p:spPr>
      </p:pic>
      <p:sp>
        <p:nvSpPr>
          <p:cNvPr id="56" name="弧形 55"/>
          <p:cNvSpPr/>
          <p:nvPr/>
        </p:nvSpPr>
        <p:spPr>
          <a:xfrm rot="971568">
            <a:off x="9190688" y="3921892"/>
            <a:ext cx="522965" cy="687351"/>
          </a:xfrm>
          <a:prstGeom prst="arc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8275300" y="5112101"/>
                <a:ext cx="266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00" y="5112101"/>
                <a:ext cx="266804" cy="369332"/>
              </a:xfrm>
              <a:prstGeom prst="rect">
                <a:avLst/>
              </a:prstGeom>
              <a:blipFill>
                <a:blip r:embed="rId11"/>
                <a:stretch>
                  <a:fillRect l="-25000" r="-2272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7018805" y="6188878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805" y="6188878"/>
                <a:ext cx="286552" cy="369332"/>
              </a:xfrm>
              <a:prstGeom prst="rect">
                <a:avLst/>
              </a:prstGeom>
              <a:blipFill>
                <a:blip r:embed="rId12"/>
                <a:stretch>
                  <a:fillRect l="-23404" r="-2340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1659695" y="1066928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9695" y="1066928"/>
                <a:ext cx="284822" cy="369332"/>
              </a:xfrm>
              <a:prstGeom prst="rect">
                <a:avLst/>
              </a:prstGeom>
              <a:blipFill>
                <a:blip r:embed="rId13"/>
                <a:stretch>
                  <a:fillRect l="-26087" r="-2391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弧形 62"/>
          <p:cNvSpPr/>
          <p:nvPr/>
        </p:nvSpPr>
        <p:spPr>
          <a:xfrm rot="971568">
            <a:off x="9019103" y="4465349"/>
            <a:ext cx="405809" cy="455401"/>
          </a:xfrm>
          <a:prstGeom prst="arc">
            <a:avLst>
              <a:gd name="adj1" fmla="val 17028320"/>
              <a:gd name="adj2" fmla="val 20956275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接點 66"/>
          <p:cNvCxnSpPr/>
          <p:nvPr/>
        </p:nvCxnSpPr>
        <p:spPr>
          <a:xfrm>
            <a:off x="6581775" y="1142455"/>
            <a:ext cx="0" cy="5715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40864" y="1508292"/>
            <a:ext cx="1647771" cy="184542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4487839" y="1128806"/>
            <a:ext cx="82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Player</a:t>
            </a:r>
            <a:endParaRPr lang="zh-TW" altLang="en-US" sz="2000" dirty="0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4557770" y="1549540"/>
            <a:ext cx="550393" cy="1804179"/>
          </a:xfrm>
          <a:prstGeom prst="rect">
            <a:avLst/>
          </a:prstGeom>
          <a:ln w="12700">
            <a:noFill/>
          </a:ln>
        </p:spPr>
      </p:pic>
      <p:cxnSp>
        <p:nvCxnSpPr>
          <p:cNvPr id="99" name="弧形接點 98"/>
          <p:cNvCxnSpPr>
            <a:stCxn id="5" idx="0"/>
            <a:endCxn id="70" idx="3"/>
          </p:cNvCxnSpPr>
          <p:nvPr/>
        </p:nvCxnSpPr>
        <p:spPr>
          <a:xfrm rot="16200000" flipV="1">
            <a:off x="5803177" y="2316465"/>
            <a:ext cx="2247925" cy="2477007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6671824" y="1108182"/>
            <a:ext cx="987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Server</a:t>
            </a:r>
            <a:endParaRPr lang="zh-TW" altLang="en-US" sz="2400" dirty="0"/>
          </a:p>
        </p:txBody>
      </p:sp>
      <p:sp>
        <p:nvSpPr>
          <p:cNvPr id="101" name="矩形 100"/>
          <p:cNvSpPr/>
          <p:nvPr/>
        </p:nvSpPr>
        <p:spPr>
          <a:xfrm>
            <a:off x="58605" y="1108182"/>
            <a:ext cx="904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Client</a:t>
            </a:r>
            <a:endParaRPr lang="zh-TW" altLang="en-US" sz="2400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8615134" y="3116477"/>
            <a:ext cx="230505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6898863" y="2315612"/>
            <a:ext cx="1003707" cy="1490135"/>
            <a:chOff x="6679180" y="2933575"/>
            <a:chExt cx="997177" cy="1490135"/>
          </a:xfrm>
        </p:grpSpPr>
        <p:sp>
          <p:nvSpPr>
            <p:cNvPr id="109" name="矩形 108"/>
            <p:cNvSpPr/>
            <p:nvPr/>
          </p:nvSpPr>
          <p:spPr>
            <a:xfrm>
              <a:off x="6679180" y="2933575"/>
              <a:ext cx="997177" cy="14901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6933768" y="2982319"/>
              <a:ext cx="439719" cy="1441391"/>
            </a:xfrm>
            <a:prstGeom prst="rect">
              <a:avLst/>
            </a:prstGeom>
            <a:ln w="12700">
              <a:noFill/>
            </a:ln>
          </p:spPr>
        </p:pic>
      </p:grpSp>
      <p:cxnSp>
        <p:nvCxnSpPr>
          <p:cNvPr id="29" name="直線接點 28"/>
          <p:cNvCxnSpPr/>
          <p:nvPr/>
        </p:nvCxnSpPr>
        <p:spPr>
          <a:xfrm flipH="1">
            <a:off x="10918201" y="3118926"/>
            <a:ext cx="1787" cy="161158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群組 105"/>
          <p:cNvGrpSpPr/>
          <p:nvPr/>
        </p:nvGrpSpPr>
        <p:grpSpPr>
          <a:xfrm>
            <a:off x="6290358" y="2190246"/>
            <a:ext cx="1003707" cy="1490135"/>
            <a:chOff x="6679180" y="2933575"/>
            <a:chExt cx="997177" cy="1490135"/>
          </a:xfrm>
        </p:grpSpPr>
        <p:sp>
          <p:nvSpPr>
            <p:cNvPr id="102" name="矩形 101"/>
            <p:cNvSpPr/>
            <p:nvPr/>
          </p:nvSpPr>
          <p:spPr>
            <a:xfrm>
              <a:off x="6679180" y="2933575"/>
              <a:ext cx="997177" cy="14901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6933768" y="2982319"/>
              <a:ext cx="439719" cy="1441391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10107275" y="3619620"/>
                <a:ext cx="397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275" y="3619620"/>
                <a:ext cx="397288" cy="369332"/>
              </a:xfrm>
              <a:prstGeom prst="rect">
                <a:avLst/>
              </a:prstGeom>
              <a:blipFill>
                <a:blip r:embed="rId14"/>
                <a:stretch>
                  <a:fillRect l="-16923" r="-769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9681232" y="4299927"/>
                <a:ext cx="42274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232" y="4299927"/>
                <a:ext cx="422743" cy="402226"/>
              </a:xfrm>
              <a:prstGeom prst="rect">
                <a:avLst/>
              </a:prstGeom>
              <a:blipFill>
                <a:blip r:embed="rId15"/>
                <a:stretch>
                  <a:fillRect l="-15942" r="-8696" b="-212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5022250" y="2181308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250" y="2181308"/>
                <a:ext cx="284822" cy="369332"/>
              </a:xfrm>
              <a:prstGeom prst="rect">
                <a:avLst/>
              </a:prstGeom>
              <a:blipFill>
                <a:blip r:embed="rId16"/>
                <a:stretch>
                  <a:fillRect l="-25532" r="-2127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橢圓 116"/>
          <p:cNvSpPr/>
          <p:nvPr/>
        </p:nvSpPr>
        <p:spPr>
          <a:xfrm>
            <a:off x="4811179" y="2315612"/>
            <a:ext cx="100724" cy="1007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2673669" y="1508292"/>
            <a:ext cx="1367197" cy="229745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 flipH="1">
            <a:off x="4066207" y="1549540"/>
            <a:ext cx="1634060" cy="267787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2697167" y="3805747"/>
            <a:ext cx="1375088" cy="42167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H="1">
            <a:off x="2634826" y="3797038"/>
            <a:ext cx="52764" cy="140959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2643359" y="5206630"/>
            <a:ext cx="1380964" cy="451447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H="1">
            <a:off x="4007381" y="4227418"/>
            <a:ext cx="41924" cy="144219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 flipH="1">
            <a:off x="4040534" y="3339992"/>
            <a:ext cx="1641246" cy="231808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H="1">
            <a:off x="2661208" y="3339992"/>
            <a:ext cx="1373617" cy="186663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687555" y="2657019"/>
            <a:ext cx="3734846" cy="3444037"/>
            <a:chOff x="1266121" y="2756285"/>
            <a:chExt cx="3470470" cy="3444037"/>
          </a:xfrm>
        </p:grpSpPr>
        <p:sp>
          <p:nvSpPr>
            <p:cNvPr id="97" name="矩形 96"/>
            <p:cNvSpPr/>
            <p:nvPr/>
          </p:nvSpPr>
          <p:spPr>
            <a:xfrm rot="843843">
              <a:off x="1266121" y="2964163"/>
              <a:ext cx="14316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/>
                <a:t>User Screen</a:t>
              </a:r>
              <a:endParaRPr lang="zh-TW" altLang="en-US" sz="2000" dirty="0"/>
            </a:p>
          </p:txBody>
        </p:sp>
        <p:cxnSp>
          <p:nvCxnSpPr>
            <p:cNvPr id="8" name="直線接點 7"/>
            <p:cNvCxnSpPr/>
            <p:nvPr/>
          </p:nvCxnSpPr>
          <p:spPr>
            <a:xfrm flipH="1">
              <a:off x="1288378" y="2756285"/>
              <a:ext cx="21354" cy="23755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H="1">
              <a:off x="4698567" y="3727455"/>
              <a:ext cx="26554" cy="24614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1284177" y="5115831"/>
              <a:ext cx="3407716" cy="10844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1299055" y="2762655"/>
              <a:ext cx="3437536" cy="964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圖片 106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3137630" y="4109014"/>
            <a:ext cx="402820" cy="1320436"/>
          </a:xfrm>
          <a:prstGeom prst="rect">
            <a:avLst/>
          </a:prstGeom>
          <a:ln w="12700">
            <a:noFill/>
          </a:ln>
        </p:spPr>
      </p:pic>
      <p:pic>
        <p:nvPicPr>
          <p:cNvPr id="112" name="圖片 1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028317">
            <a:off x="52589" y="5244897"/>
            <a:ext cx="1086035" cy="108603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452330" y="6228661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TW" sz="2400" b="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0" y="6228661"/>
                <a:ext cx="286552" cy="369332"/>
              </a:xfrm>
              <a:prstGeom prst="rect">
                <a:avLst/>
              </a:prstGeom>
              <a:blipFill>
                <a:blip r:embed="rId18"/>
                <a:stretch>
                  <a:fillRect l="-23404" r="-2340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字方塊 119"/>
          <p:cNvSpPr txBox="1"/>
          <p:nvPr/>
        </p:nvSpPr>
        <p:spPr>
          <a:xfrm>
            <a:off x="2413330" y="1111331"/>
            <a:ext cx="82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Player</a:t>
            </a:r>
            <a:endParaRPr lang="zh-TW" altLang="en-US" sz="2000" dirty="0"/>
          </a:p>
        </p:txBody>
      </p:sp>
      <p:sp>
        <p:nvSpPr>
          <p:cNvPr id="119" name="矩形 118"/>
          <p:cNvSpPr/>
          <p:nvPr/>
        </p:nvSpPr>
        <p:spPr>
          <a:xfrm>
            <a:off x="2156765" y="1492134"/>
            <a:ext cx="1367851" cy="1370114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4" name="直線接點 123"/>
          <p:cNvCxnSpPr/>
          <p:nvPr/>
        </p:nvCxnSpPr>
        <p:spPr>
          <a:xfrm flipH="1">
            <a:off x="2291285" y="1494570"/>
            <a:ext cx="1252354" cy="242367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/>
          <p:cNvGrpSpPr/>
          <p:nvPr/>
        </p:nvGrpSpPr>
        <p:grpSpPr>
          <a:xfrm>
            <a:off x="1413380" y="3651395"/>
            <a:ext cx="887595" cy="1175044"/>
            <a:chOff x="1129726" y="3278570"/>
            <a:chExt cx="1437429" cy="1872571"/>
          </a:xfrm>
        </p:grpSpPr>
        <p:cxnSp>
          <p:nvCxnSpPr>
            <p:cNvPr id="125" name="直線接點 124"/>
            <p:cNvCxnSpPr/>
            <p:nvPr/>
          </p:nvCxnSpPr>
          <p:spPr>
            <a:xfrm>
              <a:off x="1192067" y="3287279"/>
              <a:ext cx="1375088" cy="42167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/>
            <p:cNvCxnSpPr/>
            <p:nvPr/>
          </p:nvCxnSpPr>
          <p:spPr>
            <a:xfrm flipH="1">
              <a:off x="1129726" y="3278570"/>
              <a:ext cx="52764" cy="14095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>
              <a:off x="1138259" y="4688162"/>
              <a:ext cx="1380964" cy="451447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/>
            <p:cNvCxnSpPr/>
            <p:nvPr/>
          </p:nvCxnSpPr>
          <p:spPr>
            <a:xfrm flipH="1">
              <a:off x="2502281" y="3708950"/>
              <a:ext cx="41924" cy="144219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線接點 129"/>
          <p:cNvCxnSpPr/>
          <p:nvPr/>
        </p:nvCxnSpPr>
        <p:spPr>
          <a:xfrm flipH="1">
            <a:off x="1449403" y="1499583"/>
            <a:ext cx="694902" cy="215004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 flipH="1">
            <a:off x="1415564" y="2862241"/>
            <a:ext cx="744684" cy="168228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2268335" y="2843630"/>
            <a:ext cx="1249913" cy="196979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橢圓 134"/>
          <p:cNvSpPr/>
          <p:nvPr/>
        </p:nvSpPr>
        <p:spPr>
          <a:xfrm>
            <a:off x="2752820" y="2167068"/>
            <a:ext cx="100724" cy="1007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8" name="直線接點 97"/>
          <p:cNvCxnSpPr/>
          <p:nvPr/>
        </p:nvCxnSpPr>
        <p:spPr>
          <a:xfrm>
            <a:off x="272960" y="-1404716"/>
            <a:ext cx="3908203" cy="1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333521" y="-712547"/>
            <a:ext cx="3847642" cy="118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>
            <a:off x="1003700" y="-703668"/>
            <a:ext cx="5031463" cy="115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910" y="3859807"/>
            <a:ext cx="297243" cy="8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7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66822"/>
              </p:ext>
            </p:extLst>
          </p:nvPr>
        </p:nvGraphicFramePr>
        <p:xfrm>
          <a:off x="10231677" y="3393068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3529584" y="85117"/>
            <a:ext cx="5471541" cy="618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-1356242" y="-2582116"/>
            <a:ext cx="4211339" cy="428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6840"/>
              </p:ext>
            </p:extLst>
          </p:nvPr>
        </p:nvGraphicFramePr>
        <p:xfrm>
          <a:off x="-4740720" y="-95128"/>
          <a:ext cx="2508956" cy="2369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27239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</a:tblGrid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98" name="直線接點 97"/>
          <p:cNvCxnSpPr/>
          <p:nvPr/>
        </p:nvCxnSpPr>
        <p:spPr>
          <a:xfrm flipV="1">
            <a:off x="3529583" y="85119"/>
            <a:ext cx="5481067" cy="3274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 flipV="1">
            <a:off x="-1356242" y="-2582116"/>
            <a:ext cx="4211339" cy="19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85248"/>
              </p:ext>
            </p:extLst>
          </p:nvPr>
        </p:nvGraphicFramePr>
        <p:xfrm>
          <a:off x="1268689" y="-1846343"/>
          <a:ext cx="900608" cy="896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304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450304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</a:tblGrid>
              <a:tr h="42818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4687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139" name="直線接點 138"/>
          <p:cNvCxnSpPr/>
          <p:nvPr/>
        </p:nvCxnSpPr>
        <p:spPr>
          <a:xfrm flipV="1">
            <a:off x="1155299" y="-2582116"/>
            <a:ext cx="1699798" cy="197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76097"/>
              </p:ext>
            </p:extLst>
          </p:nvPr>
        </p:nvGraphicFramePr>
        <p:xfrm>
          <a:off x="6245016" y="1755468"/>
          <a:ext cx="147252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36610"/>
              </p:ext>
            </p:extLst>
          </p:nvPr>
        </p:nvGraphicFramePr>
        <p:xfrm>
          <a:off x="7615936" y="929871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cxnSp>
        <p:nvCxnSpPr>
          <p:cNvPr id="31" name="直線接點 30"/>
          <p:cNvCxnSpPr/>
          <p:nvPr/>
        </p:nvCxnSpPr>
        <p:spPr>
          <a:xfrm flipV="1">
            <a:off x="6467185" y="87634"/>
            <a:ext cx="2533940" cy="6197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直角三角形 34"/>
          <p:cNvSpPr/>
          <p:nvPr/>
        </p:nvSpPr>
        <p:spPr>
          <a:xfrm rot="6954459">
            <a:off x="6391400" y="2288589"/>
            <a:ext cx="1260000" cy="900000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直角三角形 35"/>
          <p:cNvSpPr/>
          <p:nvPr/>
        </p:nvSpPr>
        <p:spPr>
          <a:xfrm rot="6954459">
            <a:off x="7668136" y="1195189"/>
            <a:ext cx="630000" cy="450000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6467184" y="85118"/>
            <a:ext cx="2533941" cy="3274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07206"/>
              </p:ext>
            </p:extLst>
          </p:nvPr>
        </p:nvGraphicFramePr>
        <p:xfrm>
          <a:off x="3529584" y="3359215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sp>
        <p:nvSpPr>
          <p:cNvPr id="13" name="直角三角形 12"/>
          <p:cNvSpPr/>
          <p:nvPr/>
        </p:nvSpPr>
        <p:spPr>
          <a:xfrm rot="6954459">
            <a:off x="3759750" y="4321094"/>
            <a:ext cx="2520000" cy="1800000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662530"/>
              </p:ext>
            </p:extLst>
          </p:nvPr>
        </p:nvGraphicFramePr>
        <p:xfrm>
          <a:off x="-319853" y="710282"/>
          <a:ext cx="1472520" cy="1463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sp>
        <p:nvSpPr>
          <p:cNvPr id="55" name="直角三角形 54"/>
          <p:cNvSpPr/>
          <p:nvPr/>
        </p:nvSpPr>
        <p:spPr>
          <a:xfrm rot="6954459">
            <a:off x="-173469" y="1243403"/>
            <a:ext cx="1260000" cy="900000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17449"/>
              </p:ext>
            </p:extLst>
          </p:nvPr>
        </p:nvGraphicFramePr>
        <p:xfrm>
          <a:off x="3012753" y="-1766738"/>
          <a:ext cx="734400" cy="73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sp>
        <p:nvSpPr>
          <p:cNvPr id="59" name="直角三角形 58"/>
          <p:cNvSpPr/>
          <p:nvPr/>
        </p:nvSpPr>
        <p:spPr>
          <a:xfrm rot="6954459">
            <a:off x="3064953" y="-1501420"/>
            <a:ext cx="630000" cy="450000"/>
          </a:xfrm>
          <a:prstGeom prst="rtTriangl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8052" l="1911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1677" y="3386364"/>
            <a:ext cx="2996750" cy="2939487"/>
          </a:xfrm>
          <a:prstGeom prst="rect">
            <a:avLst/>
          </a:prstGeom>
        </p:spPr>
      </p:pic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79056"/>
              </p:ext>
            </p:extLst>
          </p:nvPr>
        </p:nvGraphicFramePr>
        <p:xfrm>
          <a:off x="10247757" y="40705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pic>
        <p:nvPicPr>
          <p:cNvPr id="53" name="圖片 5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3856" y="61028"/>
            <a:ext cx="2921501" cy="2885433"/>
          </a:xfrm>
          <a:prstGeom prst="rect">
            <a:avLst/>
          </a:prstGeom>
        </p:spPr>
      </p:pic>
      <p:sp>
        <p:nvSpPr>
          <p:cNvPr id="57" name="向右箭號 56"/>
          <p:cNvSpPr/>
          <p:nvPr/>
        </p:nvSpPr>
        <p:spPr>
          <a:xfrm rot="1070312">
            <a:off x="7958950" y="3226417"/>
            <a:ext cx="2190763" cy="1222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向右箭號 68"/>
          <p:cNvSpPr/>
          <p:nvPr/>
        </p:nvSpPr>
        <p:spPr>
          <a:xfrm rot="1134843">
            <a:off x="8718420" y="1147569"/>
            <a:ext cx="1324935" cy="89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250" l="122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2813" y="20380"/>
            <a:ext cx="2999233" cy="2926081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87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2579" y="3406688"/>
            <a:ext cx="2922107" cy="29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表格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59265"/>
              </p:ext>
            </p:extLst>
          </p:nvPr>
        </p:nvGraphicFramePr>
        <p:xfrm>
          <a:off x="12887791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5577669" y="548605"/>
            <a:ext cx="5471541" cy="618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-1356242" y="-2582116"/>
            <a:ext cx="4211339" cy="428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-4740720" y="-95128"/>
          <a:ext cx="2508956" cy="2369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27239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</a:tblGrid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98" name="直線接點 97"/>
          <p:cNvCxnSpPr/>
          <p:nvPr/>
        </p:nvCxnSpPr>
        <p:spPr>
          <a:xfrm flipV="1">
            <a:off x="5577668" y="548607"/>
            <a:ext cx="5481067" cy="3274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 flipV="1">
            <a:off x="-1356242" y="-2582116"/>
            <a:ext cx="4211339" cy="19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68689" y="-1846343"/>
          <a:ext cx="900608" cy="896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304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450304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</a:tblGrid>
              <a:tr h="42818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4687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139" name="直線接點 138"/>
          <p:cNvCxnSpPr/>
          <p:nvPr/>
        </p:nvCxnSpPr>
        <p:spPr>
          <a:xfrm flipV="1">
            <a:off x="1155299" y="-2582116"/>
            <a:ext cx="1699798" cy="197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298934"/>
              </p:ext>
            </p:extLst>
          </p:nvPr>
        </p:nvGraphicFramePr>
        <p:xfrm>
          <a:off x="8293101" y="2218956"/>
          <a:ext cx="147252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83981"/>
              </p:ext>
            </p:extLst>
          </p:nvPr>
        </p:nvGraphicFramePr>
        <p:xfrm>
          <a:off x="9664021" y="1393359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cxnSp>
        <p:nvCxnSpPr>
          <p:cNvPr id="31" name="直線接點 30"/>
          <p:cNvCxnSpPr/>
          <p:nvPr/>
        </p:nvCxnSpPr>
        <p:spPr>
          <a:xfrm flipV="1">
            <a:off x="8515270" y="551122"/>
            <a:ext cx="2533940" cy="6197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92677"/>
              </p:ext>
            </p:extLst>
          </p:nvPr>
        </p:nvGraphicFramePr>
        <p:xfrm>
          <a:off x="5577669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05318"/>
              </p:ext>
            </p:extLst>
          </p:nvPr>
        </p:nvGraphicFramePr>
        <p:xfrm>
          <a:off x="12903871" y="470340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sp>
        <p:nvSpPr>
          <p:cNvPr id="69" name="向右箭號 68"/>
          <p:cNvSpPr/>
          <p:nvPr/>
        </p:nvSpPr>
        <p:spPr>
          <a:xfrm rot="1134843">
            <a:off x="10686768" y="1976066"/>
            <a:ext cx="2093618" cy="401285"/>
          </a:xfrm>
          <a:prstGeom prst="rightArrow">
            <a:avLst>
              <a:gd name="adj1" fmla="val 44551"/>
              <a:gd name="adj2" fmla="val 100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39" y="4018285"/>
            <a:ext cx="2520000" cy="252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429" y="2320476"/>
            <a:ext cx="1260000" cy="126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72" y="1445559"/>
            <a:ext cx="630000" cy="630000"/>
          </a:xfrm>
          <a:prstGeom prst="rect">
            <a:avLst/>
          </a:prstGeom>
        </p:spPr>
      </p:pic>
      <p:cxnSp>
        <p:nvCxnSpPr>
          <p:cNvPr id="33" name="直線接點 32"/>
          <p:cNvCxnSpPr/>
          <p:nvPr/>
        </p:nvCxnSpPr>
        <p:spPr>
          <a:xfrm flipV="1">
            <a:off x="8515269" y="548606"/>
            <a:ext cx="2533941" cy="3274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535737"/>
              </p:ext>
            </p:extLst>
          </p:nvPr>
        </p:nvGraphicFramePr>
        <p:xfrm>
          <a:off x="2865345" y="-1258510"/>
          <a:ext cx="1472520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18966"/>
              </p:ext>
            </p:extLst>
          </p:nvPr>
        </p:nvGraphicFramePr>
        <p:xfrm>
          <a:off x="5317983" y="844424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73" y="-1156990"/>
            <a:ext cx="1260000" cy="126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34" y="896624"/>
            <a:ext cx="630000" cy="63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958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87791" y="3788850"/>
            <a:ext cx="3026468" cy="30264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63192" y="420959"/>
            <a:ext cx="3075250" cy="3125664"/>
          </a:xfrm>
          <a:prstGeom prst="rect">
            <a:avLst/>
          </a:prstGeom>
        </p:spPr>
      </p:pic>
      <p:sp>
        <p:nvSpPr>
          <p:cNvPr id="42" name="向右箭號 41"/>
          <p:cNvSpPr/>
          <p:nvPr/>
        </p:nvSpPr>
        <p:spPr>
          <a:xfrm rot="1134843">
            <a:off x="10010004" y="3484853"/>
            <a:ext cx="2740639" cy="663960"/>
          </a:xfrm>
          <a:prstGeom prst="rightArrow">
            <a:avLst>
              <a:gd name="adj1" fmla="val 32371"/>
              <a:gd name="adj2" fmla="val 9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-757591" y="1850664"/>
            <a:ext cx="5801343" cy="44265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-757591" y="1862409"/>
            <a:ext cx="143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User Screen</a:t>
            </a:r>
            <a:endParaRPr lang="zh-TW" altLang="en-US" sz="20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9" y="3143853"/>
            <a:ext cx="2520000" cy="252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47" y="2720144"/>
            <a:ext cx="1260000" cy="126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94" y="2350047"/>
            <a:ext cx="630000" cy="63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46211" y="2660308"/>
            <a:ext cx="1445585" cy="14036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26922" y="3068615"/>
            <a:ext cx="2692793" cy="2677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571112" y="2269948"/>
            <a:ext cx="787106" cy="7696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884034" y="7033543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(a)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0901526" y="6961682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22116" y="341638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 rot="1148063">
            <a:off x="10554130" y="3881263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8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564048" y="105012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270*270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7842" y="1354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3727842" y="34958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550523" y="185728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540*540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 rot="1148063">
            <a:off x="11064318" y="2159026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1193160">
            <a:off x="10886631" y="1557324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sp>
        <p:nvSpPr>
          <p:cNvPr id="56" name="矩形 55"/>
          <p:cNvSpPr/>
          <p:nvPr/>
        </p:nvSpPr>
        <p:spPr>
          <a:xfrm rot="1193160">
            <a:off x="10361598" y="3116897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81" b="95238" l="4762" r="928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7667" y="3812479"/>
            <a:ext cx="3120807" cy="31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59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12887791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5577669" y="548605"/>
            <a:ext cx="5471541" cy="618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-1356242" y="-2582116"/>
            <a:ext cx="4211339" cy="428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-4740720" y="-95128"/>
          <a:ext cx="2508956" cy="2369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27239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</a:tblGrid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98" name="直線接點 97"/>
          <p:cNvCxnSpPr/>
          <p:nvPr/>
        </p:nvCxnSpPr>
        <p:spPr>
          <a:xfrm flipV="1">
            <a:off x="5577668" y="548607"/>
            <a:ext cx="5481067" cy="3274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 flipV="1">
            <a:off x="-1356242" y="-2582116"/>
            <a:ext cx="4211339" cy="19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68689" y="-1846343"/>
          <a:ext cx="900608" cy="896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304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450304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</a:tblGrid>
              <a:tr h="42818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4687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139" name="直線接點 138"/>
          <p:cNvCxnSpPr/>
          <p:nvPr/>
        </p:nvCxnSpPr>
        <p:spPr>
          <a:xfrm flipV="1">
            <a:off x="1155299" y="-2582116"/>
            <a:ext cx="1699798" cy="197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293101" y="2218956"/>
          <a:ext cx="147252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9664021" y="1393359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cxnSp>
        <p:nvCxnSpPr>
          <p:cNvPr id="31" name="直線接點 30"/>
          <p:cNvCxnSpPr/>
          <p:nvPr/>
        </p:nvCxnSpPr>
        <p:spPr>
          <a:xfrm flipV="1">
            <a:off x="8515270" y="551122"/>
            <a:ext cx="2533940" cy="6197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577669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12903871" y="470340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sp>
        <p:nvSpPr>
          <p:cNvPr id="69" name="向右箭號 68"/>
          <p:cNvSpPr/>
          <p:nvPr/>
        </p:nvSpPr>
        <p:spPr>
          <a:xfrm rot="1134843">
            <a:off x="10686768" y="1976066"/>
            <a:ext cx="2093618" cy="401285"/>
          </a:xfrm>
          <a:prstGeom prst="rightArrow">
            <a:avLst>
              <a:gd name="adj1" fmla="val 44551"/>
              <a:gd name="adj2" fmla="val 100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39" y="4018285"/>
            <a:ext cx="2520000" cy="252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429" y="2320476"/>
            <a:ext cx="1260000" cy="126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72" y="1445559"/>
            <a:ext cx="630000" cy="630000"/>
          </a:xfrm>
          <a:prstGeom prst="rect">
            <a:avLst/>
          </a:prstGeom>
        </p:spPr>
      </p:pic>
      <p:cxnSp>
        <p:nvCxnSpPr>
          <p:cNvPr id="33" name="直線接點 32"/>
          <p:cNvCxnSpPr/>
          <p:nvPr/>
        </p:nvCxnSpPr>
        <p:spPr>
          <a:xfrm flipV="1">
            <a:off x="8515269" y="548606"/>
            <a:ext cx="2533941" cy="3274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2865345" y="-1258510"/>
          <a:ext cx="1472520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019336"/>
              </p:ext>
            </p:extLst>
          </p:nvPr>
        </p:nvGraphicFramePr>
        <p:xfrm>
          <a:off x="5630114" y="-2080542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73" y="-1156990"/>
            <a:ext cx="1260000" cy="126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65" y="-2028342"/>
            <a:ext cx="630000" cy="6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6423" y="-2506487"/>
            <a:ext cx="3075250" cy="3125664"/>
          </a:xfrm>
          <a:prstGeom prst="rect">
            <a:avLst/>
          </a:prstGeom>
        </p:spPr>
      </p:pic>
      <p:sp>
        <p:nvSpPr>
          <p:cNvPr id="42" name="向右箭號 41"/>
          <p:cNvSpPr/>
          <p:nvPr/>
        </p:nvSpPr>
        <p:spPr>
          <a:xfrm rot="1134843">
            <a:off x="10010004" y="3484853"/>
            <a:ext cx="2740639" cy="663960"/>
          </a:xfrm>
          <a:prstGeom prst="rightArrow">
            <a:avLst>
              <a:gd name="adj1" fmla="val 32371"/>
              <a:gd name="adj2" fmla="val 9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-757591" y="1850664"/>
            <a:ext cx="5801343" cy="44265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-757591" y="1862409"/>
            <a:ext cx="143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User Screen</a:t>
            </a:r>
            <a:endParaRPr lang="zh-TW" altLang="en-US" sz="20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9" y="3143853"/>
            <a:ext cx="2520000" cy="252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47" y="2720144"/>
            <a:ext cx="1260000" cy="126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94" y="2350047"/>
            <a:ext cx="630000" cy="63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46211" y="2660308"/>
            <a:ext cx="1445585" cy="14036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26922" y="3068615"/>
            <a:ext cx="2692793" cy="2677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571112" y="2269948"/>
            <a:ext cx="787106" cy="7696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884034" y="7033543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(a)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0901526" y="6961682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22116" y="341638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 rot="1148063">
            <a:off x="10554130" y="3881263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8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564048" y="105012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270*270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7842" y="1354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3727842" y="34958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550523" y="185728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540*540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 rot="1148063">
            <a:off x="11064318" y="2159026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1193160">
            <a:off x="10886631" y="1557324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sp>
        <p:nvSpPr>
          <p:cNvPr id="56" name="矩形 55"/>
          <p:cNvSpPr/>
          <p:nvPr/>
        </p:nvSpPr>
        <p:spPr>
          <a:xfrm rot="1193160">
            <a:off x="10361598" y="3116897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1" b="95238" l="4762" r="928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73821" y="390724"/>
            <a:ext cx="3111728" cy="31117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2" b="96053" l="5063" r="974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7096" y="3865213"/>
            <a:ext cx="3057088" cy="29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9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12887791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cxnSp>
        <p:nvCxnSpPr>
          <p:cNvPr id="21" name="直線接點 20"/>
          <p:cNvCxnSpPr/>
          <p:nvPr/>
        </p:nvCxnSpPr>
        <p:spPr>
          <a:xfrm flipV="1">
            <a:off x="5577669" y="548605"/>
            <a:ext cx="5471541" cy="6185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-1356242" y="-2582116"/>
            <a:ext cx="4211339" cy="428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-4740720" y="-95128"/>
          <a:ext cx="2508956" cy="2369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27239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231518813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  <a:gridCol w="627239">
                  <a:extLst>
                    <a:ext uri="{9D8B030D-6E8A-4147-A177-3AD203B41FA5}">
                      <a16:colId xmlns:a16="http://schemas.microsoft.com/office/drawing/2014/main" val="3530031948"/>
                    </a:ext>
                  </a:extLst>
                </a:gridCol>
              </a:tblGrid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92799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922661"/>
                  </a:ext>
                </a:extLst>
              </a:tr>
              <a:tr h="59228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98" name="直線接點 97"/>
          <p:cNvCxnSpPr/>
          <p:nvPr/>
        </p:nvCxnSpPr>
        <p:spPr>
          <a:xfrm flipV="1">
            <a:off x="5577668" y="548607"/>
            <a:ext cx="5481067" cy="3274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 flipV="1">
            <a:off x="-1356242" y="-2582116"/>
            <a:ext cx="4211339" cy="19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68689" y="-1846343"/>
          <a:ext cx="900608" cy="8969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304">
                  <a:extLst>
                    <a:ext uri="{9D8B030D-6E8A-4147-A177-3AD203B41FA5}">
                      <a16:colId xmlns:a16="http://schemas.microsoft.com/office/drawing/2014/main" val="2317618783"/>
                    </a:ext>
                  </a:extLst>
                </a:gridCol>
                <a:gridCol w="450304">
                  <a:extLst>
                    <a:ext uri="{9D8B030D-6E8A-4147-A177-3AD203B41FA5}">
                      <a16:colId xmlns:a16="http://schemas.microsoft.com/office/drawing/2014/main" val="2164410017"/>
                    </a:ext>
                  </a:extLst>
                </a:gridCol>
              </a:tblGrid>
              <a:tr h="42818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92142"/>
                  </a:ext>
                </a:extLst>
              </a:tr>
              <a:tr h="4687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02675"/>
                  </a:ext>
                </a:extLst>
              </a:tr>
            </a:tbl>
          </a:graphicData>
        </a:graphic>
      </p:graphicFrame>
      <p:cxnSp>
        <p:nvCxnSpPr>
          <p:cNvPr id="139" name="直線接點 138"/>
          <p:cNvCxnSpPr/>
          <p:nvPr/>
        </p:nvCxnSpPr>
        <p:spPr>
          <a:xfrm flipV="1">
            <a:off x="1155299" y="-2582116"/>
            <a:ext cx="1699798" cy="197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293101" y="2218956"/>
          <a:ext cx="147252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9664021" y="1393359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cxnSp>
        <p:nvCxnSpPr>
          <p:cNvPr id="31" name="直線接點 30"/>
          <p:cNvCxnSpPr/>
          <p:nvPr/>
        </p:nvCxnSpPr>
        <p:spPr>
          <a:xfrm flipV="1">
            <a:off x="8515270" y="551122"/>
            <a:ext cx="2533940" cy="6197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577669" y="3822703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/>
        </p:nvGraphicFramePr>
        <p:xfrm>
          <a:off x="12903871" y="470340"/>
          <a:ext cx="2937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404822576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957507233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1506948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8606499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46987335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50986132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1245658707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233876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2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942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190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997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40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064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3694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490474"/>
                  </a:ext>
                </a:extLst>
              </a:tr>
            </a:tbl>
          </a:graphicData>
        </a:graphic>
      </p:graphicFrame>
      <p:sp>
        <p:nvSpPr>
          <p:cNvPr id="69" name="向右箭號 68"/>
          <p:cNvSpPr/>
          <p:nvPr/>
        </p:nvSpPr>
        <p:spPr>
          <a:xfrm rot="1134843">
            <a:off x="10686768" y="1976066"/>
            <a:ext cx="2093618" cy="401285"/>
          </a:xfrm>
          <a:prstGeom prst="rightArrow">
            <a:avLst>
              <a:gd name="adj1" fmla="val 44551"/>
              <a:gd name="adj2" fmla="val 100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39" y="4018285"/>
            <a:ext cx="2520000" cy="25200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429" y="2320476"/>
            <a:ext cx="1260000" cy="126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72" y="1445559"/>
            <a:ext cx="630000" cy="630000"/>
          </a:xfrm>
          <a:prstGeom prst="rect">
            <a:avLst/>
          </a:prstGeom>
        </p:spPr>
      </p:pic>
      <p:cxnSp>
        <p:nvCxnSpPr>
          <p:cNvPr id="33" name="直線接點 32"/>
          <p:cNvCxnSpPr/>
          <p:nvPr/>
        </p:nvCxnSpPr>
        <p:spPr>
          <a:xfrm flipV="1">
            <a:off x="8515269" y="548606"/>
            <a:ext cx="2533941" cy="3274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2865345" y="-1258510"/>
          <a:ext cx="1472520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8130">
                  <a:extLst>
                    <a:ext uri="{9D8B030D-6E8A-4147-A177-3AD203B41FA5}">
                      <a16:colId xmlns:a16="http://schemas.microsoft.com/office/drawing/2014/main" val="1133568181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914966389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4073896986"/>
                    </a:ext>
                  </a:extLst>
                </a:gridCol>
                <a:gridCol w="368130">
                  <a:extLst>
                    <a:ext uri="{9D8B030D-6E8A-4147-A177-3AD203B41FA5}">
                      <a16:colId xmlns:a16="http://schemas.microsoft.com/office/drawing/2014/main" val="1364822417"/>
                    </a:ext>
                  </a:extLst>
                </a:gridCol>
              </a:tblGrid>
              <a:tr h="2968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74842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17236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79213"/>
                  </a:ext>
                </a:extLst>
              </a:tr>
              <a:tr h="29685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32135"/>
                  </a:ext>
                </a:extLst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5630114" y="-2080542"/>
          <a:ext cx="734400" cy="73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376234469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38007256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83785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2260"/>
                  </a:ext>
                </a:extLst>
              </a:tr>
            </a:tbl>
          </a:graphicData>
        </a:graphic>
      </p:graphicFrame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73" y="-1156990"/>
            <a:ext cx="1260000" cy="126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65" y="-2028342"/>
            <a:ext cx="630000" cy="63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779" y="-2932942"/>
            <a:ext cx="3075250" cy="3125664"/>
          </a:xfrm>
          <a:prstGeom prst="rect">
            <a:avLst/>
          </a:prstGeom>
        </p:spPr>
      </p:pic>
      <p:sp>
        <p:nvSpPr>
          <p:cNvPr id="42" name="向右箭號 41"/>
          <p:cNvSpPr/>
          <p:nvPr/>
        </p:nvSpPr>
        <p:spPr>
          <a:xfrm rot="1134843">
            <a:off x="10010004" y="3484853"/>
            <a:ext cx="2740639" cy="663960"/>
          </a:xfrm>
          <a:prstGeom prst="rightArrow">
            <a:avLst>
              <a:gd name="adj1" fmla="val 32371"/>
              <a:gd name="adj2" fmla="val 9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-757591" y="1850664"/>
            <a:ext cx="5801343" cy="44265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/>
          <p:cNvSpPr txBox="1"/>
          <p:nvPr/>
        </p:nvSpPr>
        <p:spPr>
          <a:xfrm>
            <a:off x="-757591" y="1862409"/>
            <a:ext cx="143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User Screen</a:t>
            </a:r>
            <a:endParaRPr lang="zh-TW" altLang="en-US" sz="2000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69" y="3143853"/>
            <a:ext cx="2520000" cy="252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47" y="2720144"/>
            <a:ext cx="1260000" cy="126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94" y="2350047"/>
            <a:ext cx="630000" cy="63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46211" y="2660308"/>
            <a:ext cx="1445585" cy="14036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26922" y="3068615"/>
            <a:ext cx="2692793" cy="26776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571112" y="2269948"/>
            <a:ext cx="787106" cy="7696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1884034" y="7033543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(a)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0901526" y="6961682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(b)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422116" y="341638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 rot="1148063">
            <a:off x="10554130" y="3881263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8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564048" y="105012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270*270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13727842" y="1354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3727842" y="34958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1080*1080</a:t>
            </a:r>
            <a:endParaRPr lang="zh-TW" altLang="en-US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8550523" y="185728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540*540</a:t>
            </a:r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 rot="1148063">
            <a:off x="11064318" y="2159026"/>
            <a:ext cx="90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resize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 rot="1193160">
            <a:off x="10886631" y="1557324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sp>
        <p:nvSpPr>
          <p:cNvPr id="56" name="矩形 55"/>
          <p:cNvSpPr/>
          <p:nvPr/>
        </p:nvSpPr>
        <p:spPr>
          <a:xfrm rot="1193160">
            <a:off x="10361598" y="3116897"/>
            <a:ext cx="1911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transfer to client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81" b="95238" l="4762" r="928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0314" y="-2851228"/>
            <a:ext cx="3111728" cy="311172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32" b="96053" l="5063" r="974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5577" y="-2805525"/>
            <a:ext cx="3057088" cy="294099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08" b="94595" l="8108" r="945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4930" y="-2202721"/>
            <a:ext cx="3092297" cy="309229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29" b="94286" l="2817" r="943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97655" y="3816833"/>
            <a:ext cx="3063638" cy="302048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3939" l="0" r="9687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13396" y="397827"/>
            <a:ext cx="3106161" cy="32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6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立方體 89"/>
          <p:cNvSpPr/>
          <p:nvPr/>
        </p:nvSpPr>
        <p:spPr>
          <a:xfrm>
            <a:off x="10458611" y="3403119"/>
            <a:ext cx="850105" cy="805779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17727" y="2643712"/>
            <a:ext cx="1908194" cy="30415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502" y="2748346"/>
            <a:ext cx="1016546" cy="2777568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2861608" y="4166730"/>
            <a:ext cx="1362526" cy="135918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3396616" y="4795601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3133998" y="5019134"/>
            <a:ext cx="765341" cy="1831391"/>
          </a:xfrm>
          <a:prstGeom prst="rect">
            <a:avLst/>
          </a:prstGeom>
          <a:noFill/>
          <a:ln w="63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13133997" y="4783748"/>
            <a:ext cx="269790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13899339" y="4783748"/>
            <a:ext cx="262618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13136108" y="6615139"/>
            <a:ext cx="276027" cy="235386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13899339" y="6626992"/>
            <a:ext cx="262618" cy="223533"/>
          </a:xfrm>
          <a:prstGeom prst="line">
            <a:avLst/>
          </a:prstGeom>
          <a:ln w="63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3337717" y="5030987"/>
            <a:ext cx="526746" cy="1726662"/>
          </a:xfrm>
          <a:prstGeom prst="rect">
            <a:avLst/>
          </a:prstGeom>
          <a:ln w="12700">
            <a:noFill/>
          </a:ln>
        </p:spPr>
      </p:pic>
      <p:sp>
        <p:nvSpPr>
          <p:cNvPr id="121" name="立方體 120"/>
          <p:cNvSpPr/>
          <p:nvPr/>
        </p:nvSpPr>
        <p:spPr>
          <a:xfrm>
            <a:off x="13933549" y="2471235"/>
            <a:ext cx="965200" cy="19801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13084181" y="4964158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13358556" y="4736187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/>
          <p:cNvSpPr/>
          <p:nvPr/>
        </p:nvSpPr>
        <p:spPr>
          <a:xfrm>
            <a:off x="13851836" y="4971775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14099301" y="4748825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/>
          <p:cNvSpPr/>
          <p:nvPr/>
        </p:nvSpPr>
        <p:spPr>
          <a:xfrm>
            <a:off x="13358154" y="6564444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/>
          <p:cNvSpPr/>
          <p:nvPr/>
        </p:nvSpPr>
        <p:spPr>
          <a:xfrm>
            <a:off x="13085406" y="6799966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/>
          <p:cNvSpPr/>
          <p:nvPr/>
        </p:nvSpPr>
        <p:spPr>
          <a:xfrm>
            <a:off x="13871285" y="6792907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14110656" y="6569692"/>
            <a:ext cx="101118" cy="10111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457200" y="1768934"/>
            <a:ext cx="5801343" cy="44265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167375" y="2176701"/>
            <a:ext cx="562234" cy="1615157"/>
          </a:xfrm>
          <a:prstGeom prst="rect">
            <a:avLst/>
          </a:prstGeom>
          <a:ln w="12700">
            <a:noFill/>
          </a:ln>
        </p:spPr>
      </p:pic>
      <p:sp>
        <p:nvSpPr>
          <p:cNvPr id="4" name="矩形 3"/>
          <p:cNvSpPr/>
          <p:nvPr/>
        </p:nvSpPr>
        <p:spPr>
          <a:xfrm>
            <a:off x="849086" y="4074193"/>
            <a:ext cx="1139568" cy="1876763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070841" y="4065780"/>
            <a:ext cx="663722" cy="1906707"/>
          </a:xfrm>
          <a:prstGeom prst="rect">
            <a:avLst/>
          </a:prstGeom>
          <a:ln w="12700">
            <a:noFill/>
          </a:ln>
        </p:spPr>
      </p:pic>
      <p:sp>
        <p:nvSpPr>
          <p:cNvPr id="6" name="立方體 5"/>
          <p:cNvSpPr/>
          <p:nvPr/>
        </p:nvSpPr>
        <p:spPr>
          <a:xfrm>
            <a:off x="3094230" y="4405911"/>
            <a:ext cx="957747" cy="902213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6635062" y="2643712"/>
            <a:ext cx="2629620" cy="2572126"/>
            <a:chOff x="6704028" y="1357649"/>
            <a:chExt cx="2629620" cy="2572126"/>
          </a:xfrm>
        </p:grpSpPr>
        <p:sp>
          <p:nvSpPr>
            <p:cNvPr id="83" name="矩形 82"/>
            <p:cNvSpPr/>
            <p:nvPr/>
          </p:nvSpPr>
          <p:spPr>
            <a:xfrm>
              <a:off x="6704028" y="1357649"/>
              <a:ext cx="2629620" cy="257212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32" b="97619" l="9524" r="9642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4991" y="1415031"/>
              <a:ext cx="899356" cy="2457363"/>
            </a:xfrm>
            <a:prstGeom prst="rect">
              <a:avLst/>
            </a:prstGeom>
          </p:spPr>
        </p:pic>
        <p:sp>
          <p:nvSpPr>
            <p:cNvPr id="85" name="立方體 84"/>
            <p:cNvSpPr/>
            <p:nvPr/>
          </p:nvSpPr>
          <p:spPr>
            <a:xfrm>
              <a:off x="7814376" y="2772118"/>
              <a:ext cx="957747" cy="90221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9587593" y="2612259"/>
            <a:ext cx="2629620" cy="260357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8" name="圖片 8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8611" y="2675164"/>
            <a:ext cx="899356" cy="245736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68885" y="2305158"/>
            <a:ext cx="2314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Object Streaming Camera</a:t>
            </a:r>
            <a:endParaRPr lang="zh-TW" altLang="en-US" sz="16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9831769" y="2305158"/>
            <a:ext cx="2314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Object Streaming Camera</a:t>
            </a:r>
            <a:endParaRPr lang="zh-TW" altLang="en-US" sz="16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57200" y="1780679"/>
            <a:ext cx="1180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User Screen</a:t>
            </a:r>
            <a:endParaRPr lang="zh-TW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5009085" y="2045900"/>
            <a:ext cx="906524" cy="181697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弧形接點 9"/>
          <p:cNvCxnSpPr>
            <a:endCxn id="83" idx="1"/>
          </p:cNvCxnSpPr>
          <p:nvPr/>
        </p:nvCxnSpPr>
        <p:spPr>
          <a:xfrm flipV="1">
            <a:off x="4404049" y="3929775"/>
            <a:ext cx="2231013" cy="735531"/>
          </a:xfrm>
          <a:prstGeom prst="curvedConnector3">
            <a:avLst>
              <a:gd name="adj1" fmla="val 525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142033" y="6191425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(a)</a:t>
            </a:r>
            <a:endParaRPr lang="zh-TW" altLang="en-US" sz="16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0729503" y="5273220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(c)</a:t>
            </a:r>
            <a:endParaRPr lang="zh-TW" altLang="en-US" sz="16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7746130" y="527589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(b)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49826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 16"/>
          <p:cNvCxnSpPr/>
          <p:nvPr/>
        </p:nvCxnSpPr>
        <p:spPr>
          <a:xfrm flipH="1" flipV="1">
            <a:off x="4209164" y="2993262"/>
            <a:ext cx="3059737" cy="2851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209164" y="0"/>
            <a:ext cx="0" cy="3062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14960">
            <a:off x="7714669" y="1131527"/>
            <a:ext cx="697453" cy="1905692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7457">
            <a:off x="9089715" y="5416936"/>
            <a:ext cx="995154" cy="9951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0085">
            <a:off x="7907267" y="4382639"/>
            <a:ext cx="1027600" cy="102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861" y="2061846"/>
            <a:ext cx="931416" cy="931416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2" b="97619" l="9524" r="9642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551" y="3358178"/>
            <a:ext cx="697453" cy="190569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957919" y="1340335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695301" y="1563868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3695300" y="1328482"/>
            <a:ext cx="269790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4460642" y="1328482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3697411" y="3159873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 flipV="1">
            <a:off x="4461648" y="3167741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777531" y="2913914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514913" y="3137447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514912" y="2911779"/>
            <a:ext cx="257505" cy="22566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6280254" y="2902061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 flipV="1">
            <a:off x="5517023" y="4733452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6280254" y="4745305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3899020" y="1575721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674721" y="3150929"/>
            <a:ext cx="536604" cy="1758978"/>
          </a:xfrm>
          <a:prstGeom prst="rect">
            <a:avLst/>
          </a:prstGeom>
          <a:ln w="12700">
            <a:noFill/>
          </a:ln>
        </p:spPr>
      </p:pic>
      <p:cxnSp>
        <p:nvCxnSpPr>
          <p:cNvPr id="76" name="直線接點 75"/>
          <p:cNvCxnSpPr/>
          <p:nvPr/>
        </p:nvCxnSpPr>
        <p:spPr>
          <a:xfrm flipV="1">
            <a:off x="1069684" y="2452976"/>
            <a:ext cx="1797703" cy="26158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 flipV="1">
            <a:off x="2832211" y="2248617"/>
            <a:ext cx="1290753" cy="205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圖片 77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1336735">
            <a:off x="2539491" y="2258606"/>
            <a:ext cx="400743" cy="278928"/>
          </a:xfrm>
          <a:prstGeom prst="rect">
            <a:avLst/>
          </a:prstGeom>
        </p:spPr>
      </p:pic>
      <p:cxnSp>
        <p:nvCxnSpPr>
          <p:cNvPr id="79" name="直線接點 78"/>
          <p:cNvCxnSpPr/>
          <p:nvPr/>
        </p:nvCxnSpPr>
        <p:spPr>
          <a:xfrm>
            <a:off x="1049043" y="2746657"/>
            <a:ext cx="3499841" cy="77551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4548885" y="3497180"/>
            <a:ext cx="1356198" cy="3083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圖片 80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929713">
            <a:off x="4353890" y="3333286"/>
            <a:ext cx="400743" cy="278928"/>
          </a:xfrm>
          <a:prstGeom prst="rect">
            <a:avLst/>
          </a:prstGeom>
        </p:spPr>
      </p:pic>
      <p:sp>
        <p:nvSpPr>
          <p:cNvPr id="85" name="文字方塊 84"/>
          <p:cNvSpPr txBox="1"/>
          <p:nvPr/>
        </p:nvSpPr>
        <p:spPr>
          <a:xfrm>
            <a:off x="15390" y="2828927"/>
            <a:ext cx="16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User1 </a:t>
            </a:r>
          </a:p>
          <a:p>
            <a:pPr algn="ctr"/>
            <a:r>
              <a:rPr lang="en-US" altLang="zh-TW" dirty="0"/>
              <a:t>position camera</a:t>
            </a:r>
            <a:endParaRPr lang="zh-TW" altLang="en-US" dirty="0"/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>
            <a:off x="431928" y="2409923"/>
            <a:ext cx="637642" cy="423084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>
            <a:off x="4209164" y="0"/>
            <a:ext cx="3059737" cy="2621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234177" y="2621465"/>
            <a:ext cx="11575" cy="3235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V="1">
            <a:off x="1041543" y="2658891"/>
            <a:ext cx="6176182" cy="20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69570" y="2828927"/>
            <a:ext cx="6164607" cy="3016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41543" y="2762622"/>
            <a:ext cx="3167621" cy="300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254376" y="-23145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991758" y="200388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/>
          <p:cNvCxnSpPr/>
          <p:nvPr/>
        </p:nvCxnSpPr>
        <p:spPr>
          <a:xfrm flipV="1">
            <a:off x="1991757" y="-25280"/>
            <a:ext cx="257505" cy="22566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V="1">
            <a:off x="2757099" y="-34998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V="1">
            <a:off x="1993868" y="1796393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 flipV="1">
            <a:off x="2757099" y="1808246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圖片 90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2151566" y="213870"/>
            <a:ext cx="536604" cy="1758978"/>
          </a:xfrm>
          <a:prstGeom prst="rect">
            <a:avLst/>
          </a:prstGeom>
          <a:ln w="12700">
            <a:noFill/>
          </a:ln>
        </p:spPr>
      </p:pic>
      <p:cxnSp>
        <p:nvCxnSpPr>
          <p:cNvPr id="9" name="直線接點 8"/>
          <p:cNvCxnSpPr>
            <a:stCxn id="95" idx="3"/>
          </p:cNvCxnSpPr>
          <p:nvPr/>
        </p:nvCxnSpPr>
        <p:spPr>
          <a:xfrm flipV="1">
            <a:off x="1069570" y="0"/>
            <a:ext cx="3139594" cy="2621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1041542" y="1630376"/>
            <a:ext cx="855942" cy="106892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1842848" y="892551"/>
            <a:ext cx="633990" cy="8331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圖片 96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7973995">
            <a:off x="1679616" y="1481508"/>
            <a:ext cx="400743" cy="2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8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957919" y="1340335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4593562" y="3735282"/>
            <a:ext cx="909116" cy="150343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695301" y="1563868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 flipV="1">
            <a:off x="3695300" y="1328482"/>
            <a:ext cx="269790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4460642" y="1328482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3697411" y="3159873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4460642" y="3171726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endCxn id="44" idx="3"/>
          </p:cNvCxnSpPr>
          <p:nvPr/>
        </p:nvCxnSpPr>
        <p:spPr>
          <a:xfrm flipH="1">
            <a:off x="4632600" y="3198095"/>
            <a:ext cx="1124290" cy="45047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endCxn id="68" idx="3"/>
          </p:cNvCxnSpPr>
          <p:nvPr/>
        </p:nvCxnSpPr>
        <p:spPr>
          <a:xfrm flipH="1">
            <a:off x="4356340" y="3405188"/>
            <a:ext cx="1167174" cy="1110692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5765297" y="3183790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02679" y="3407323"/>
            <a:ext cx="765341" cy="1831391"/>
          </a:xfrm>
          <a:prstGeom prst="rect">
            <a:avLst/>
          </a:prstGeom>
          <a:noFill/>
          <a:ln w="63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接點 49"/>
          <p:cNvCxnSpPr/>
          <p:nvPr/>
        </p:nvCxnSpPr>
        <p:spPr>
          <a:xfrm flipV="1">
            <a:off x="5502678" y="3181655"/>
            <a:ext cx="257505" cy="22566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V="1">
            <a:off x="6268020" y="3171937"/>
            <a:ext cx="262618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5504789" y="5003328"/>
            <a:ext cx="276027" cy="235386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6268020" y="5015181"/>
            <a:ext cx="262618" cy="223533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2359131" y="4656707"/>
            <a:ext cx="1804941" cy="6657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3899020" y="1575721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5662487" y="3420805"/>
            <a:ext cx="536604" cy="1758978"/>
          </a:xfrm>
          <a:prstGeom prst="rect">
            <a:avLst/>
          </a:prstGeom>
          <a:ln w="12700">
            <a:noFill/>
          </a:ln>
        </p:spPr>
      </p:pic>
      <p:cxnSp>
        <p:nvCxnSpPr>
          <p:cNvPr id="61" name="直線接點 60"/>
          <p:cNvCxnSpPr/>
          <p:nvPr/>
        </p:nvCxnSpPr>
        <p:spPr>
          <a:xfrm flipH="1">
            <a:off x="3416763" y="3385480"/>
            <a:ext cx="1050784" cy="18125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46" idx="3"/>
          </p:cNvCxnSpPr>
          <p:nvPr/>
        </p:nvCxnSpPr>
        <p:spPr>
          <a:xfrm flipV="1">
            <a:off x="3338436" y="1575721"/>
            <a:ext cx="349693" cy="1920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4162393" y="4026009"/>
            <a:ext cx="1686575" cy="630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2966219" y="2493219"/>
            <a:ext cx="723969" cy="91410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55" idx="3"/>
          </p:cNvCxnSpPr>
          <p:nvPr/>
        </p:nvCxnSpPr>
        <p:spPr>
          <a:xfrm flipH="1">
            <a:off x="2939647" y="1340335"/>
            <a:ext cx="1018272" cy="104240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67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499683">
            <a:off x="3965773" y="4439459"/>
            <a:ext cx="400743" cy="278928"/>
          </a:xfrm>
          <a:prstGeom prst="rect">
            <a:avLst/>
          </a:prstGeom>
        </p:spPr>
      </p:pic>
      <p:cxnSp>
        <p:nvCxnSpPr>
          <p:cNvPr id="107" name="直線接點 106"/>
          <p:cNvCxnSpPr/>
          <p:nvPr/>
        </p:nvCxnSpPr>
        <p:spPr>
          <a:xfrm flipH="1" flipV="1">
            <a:off x="4400220" y="4627720"/>
            <a:ext cx="1867801" cy="61099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 flipV="1">
            <a:off x="1069684" y="2452976"/>
            <a:ext cx="1797703" cy="2615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2832211" y="2248617"/>
            <a:ext cx="1290753" cy="205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1336735">
            <a:off x="2539491" y="2258606"/>
            <a:ext cx="400743" cy="278928"/>
          </a:xfrm>
          <a:prstGeom prst="rect">
            <a:avLst/>
          </a:prstGeom>
        </p:spPr>
      </p:pic>
      <p:cxnSp>
        <p:nvCxnSpPr>
          <p:cNvPr id="108" name="直線接點 107"/>
          <p:cNvCxnSpPr/>
          <p:nvPr/>
        </p:nvCxnSpPr>
        <p:spPr>
          <a:xfrm>
            <a:off x="1028576" y="2735759"/>
            <a:ext cx="3535241" cy="94598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>
            <a:off x="4515809" y="3674455"/>
            <a:ext cx="1333159" cy="3548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929713">
            <a:off x="4239140" y="3455574"/>
            <a:ext cx="400743" cy="278928"/>
          </a:xfrm>
          <a:prstGeom prst="rect">
            <a:avLst/>
          </a:prstGeom>
        </p:spPr>
      </p:pic>
      <p:cxnSp>
        <p:nvCxnSpPr>
          <p:cNvPr id="117" name="直線接點 116"/>
          <p:cNvCxnSpPr/>
          <p:nvPr/>
        </p:nvCxnSpPr>
        <p:spPr>
          <a:xfrm flipV="1">
            <a:off x="2359131" y="3548815"/>
            <a:ext cx="1028069" cy="177366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>
            <a:off x="3370110" y="2242114"/>
            <a:ext cx="775900" cy="13308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18335282">
            <a:off x="3017310" y="3504802"/>
            <a:ext cx="405987" cy="313196"/>
          </a:xfrm>
          <a:prstGeom prst="rect">
            <a:avLst/>
          </a:prstGeom>
        </p:spPr>
      </p:pic>
      <p:pic>
        <p:nvPicPr>
          <p:cNvPr id="126" name="圖片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513" y="2508028"/>
            <a:ext cx="1470290" cy="1470290"/>
          </a:xfrm>
          <a:prstGeom prst="rect">
            <a:avLst/>
          </a:prstGeom>
        </p:spPr>
      </p:pic>
      <p:cxnSp>
        <p:nvCxnSpPr>
          <p:cNvPr id="128" name="直線接點 127"/>
          <p:cNvCxnSpPr/>
          <p:nvPr/>
        </p:nvCxnSpPr>
        <p:spPr>
          <a:xfrm flipH="1" flipV="1">
            <a:off x="6837876" y="324167"/>
            <a:ext cx="1050245" cy="20387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6837877" y="4323018"/>
            <a:ext cx="1047157" cy="21425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/>
          <p:cNvSpPr/>
          <p:nvPr/>
        </p:nvSpPr>
        <p:spPr>
          <a:xfrm>
            <a:off x="4354" y="324168"/>
            <a:ext cx="6833522" cy="61413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55958" y="2865217"/>
            <a:ext cx="14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User1’s </a:t>
            </a:r>
          </a:p>
          <a:p>
            <a:pPr algn="ctr"/>
            <a:r>
              <a:rPr lang="en-US" altLang="zh-TW" dirty="0"/>
              <a:t>pose</a:t>
            </a:r>
            <a:r>
              <a:rPr lang="zh-TW" altLang="en-US" dirty="0"/>
              <a:t> </a:t>
            </a:r>
            <a:r>
              <a:rPr lang="en-US" altLang="zh-TW" dirty="0"/>
              <a:t>camera</a:t>
            </a:r>
            <a:endParaRPr lang="zh-TW" altLang="en-US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1405508" y="5612574"/>
            <a:ext cx="1378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User2’s</a:t>
            </a:r>
          </a:p>
          <a:p>
            <a:pPr algn="ctr"/>
            <a:r>
              <a:rPr lang="en-US" altLang="zh-TW" dirty="0"/>
              <a:t>pose</a:t>
            </a:r>
            <a:r>
              <a:rPr lang="zh-TW" altLang="en-US" dirty="0"/>
              <a:t> </a:t>
            </a:r>
            <a:r>
              <a:rPr lang="en-US" altLang="zh-TW" dirty="0"/>
              <a:t>camera</a:t>
            </a:r>
            <a:endParaRPr lang="zh-TW" altLang="en-US" dirty="0"/>
          </a:p>
        </p:txBody>
      </p:sp>
      <p:sp>
        <p:nvSpPr>
          <p:cNvPr id="142" name="橢圓 141"/>
          <p:cNvSpPr/>
          <p:nvPr/>
        </p:nvSpPr>
        <p:spPr>
          <a:xfrm>
            <a:off x="2477274" y="2132139"/>
            <a:ext cx="574108" cy="537811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/>
          <p:cNvSpPr/>
          <p:nvPr/>
        </p:nvSpPr>
        <p:spPr>
          <a:xfrm>
            <a:off x="4147025" y="3338787"/>
            <a:ext cx="574108" cy="537811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4" name="圖片 1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4647">
            <a:off x="9593096" y="733407"/>
            <a:ext cx="1152550" cy="1152550"/>
          </a:xfrm>
          <a:prstGeom prst="rect">
            <a:avLst/>
          </a:prstGeom>
          <a:noFill/>
        </p:spPr>
      </p:pic>
      <p:sp>
        <p:nvSpPr>
          <p:cNvPr id="145" name="文字方塊 144"/>
          <p:cNvSpPr txBox="1"/>
          <p:nvPr/>
        </p:nvSpPr>
        <p:spPr>
          <a:xfrm>
            <a:off x="9842251" y="171770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  <a:endParaRPr lang="zh-TW" altLang="en-US" dirty="0"/>
          </a:p>
        </p:txBody>
      </p:sp>
      <p:cxnSp>
        <p:nvCxnSpPr>
          <p:cNvPr id="186" name="直線接點 185"/>
          <p:cNvCxnSpPr/>
          <p:nvPr/>
        </p:nvCxnSpPr>
        <p:spPr>
          <a:xfrm flipH="1">
            <a:off x="12286797" y="-255556"/>
            <a:ext cx="207150" cy="2016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/>
          <p:cNvCxnSpPr/>
          <p:nvPr/>
        </p:nvCxnSpPr>
        <p:spPr>
          <a:xfrm flipH="1">
            <a:off x="10574801" y="-217448"/>
            <a:ext cx="1916919" cy="1459700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 flipV="1">
            <a:off x="10522160" y="1245896"/>
            <a:ext cx="3912750" cy="211712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>
            <a:off x="12286796" y="1789561"/>
            <a:ext cx="2148114" cy="1573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>
            <a:off x="12511643" y="-255556"/>
            <a:ext cx="2200681" cy="1101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14434910" y="863951"/>
            <a:ext cx="277416" cy="2513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 flipV="1">
            <a:off x="10568732" y="1262229"/>
            <a:ext cx="1718064" cy="52173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圖片 219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 rot="153959">
            <a:off x="12811411" y="386768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221" name="圖片 220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3803924" y="1246608"/>
            <a:ext cx="368475" cy="1207853"/>
          </a:xfrm>
          <a:prstGeom prst="rect">
            <a:avLst/>
          </a:prstGeom>
          <a:ln w="12700">
            <a:noFill/>
          </a:ln>
        </p:spPr>
      </p:pic>
      <p:cxnSp>
        <p:nvCxnSpPr>
          <p:cNvPr id="233" name="直線接點 232"/>
          <p:cNvCxnSpPr/>
          <p:nvPr/>
        </p:nvCxnSpPr>
        <p:spPr>
          <a:xfrm>
            <a:off x="12420135" y="3113251"/>
            <a:ext cx="330284" cy="2082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/>
          <p:cNvCxnSpPr/>
          <p:nvPr/>
        </p:nvCxnSpPr>
        <p:spPr>
          <a:xfrm flipH="1">
            <a:off x="10734192" y="3103317"/>
            <a:ext cx="1685943" cy="231096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接點 234"/>
          <p:cNvCxnSpPr/>
          <p:nvPr/>
        </p:nvCxnSpPr>
        <p:spPr>
          <a:xfrm flipH="1" flipV="1">
            <a:off x="10734190" y="5556459"/>
            <a:ext cx="4289519" cy="78951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/>
          <p:cNvCxnSpPr/>
          <p:nvPr/>
        </p:nvCxnSpPr>
        <p:spPr>
          <a:xfrm>
            <a:off x="12752339" y="5199171"/>
            <a:ext cx="2300917" cy="113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接點 236"/>
          <p:cNvCxnSpPr/>
          <p:nvPr/>
        </p:nvCxnSpPr>
        <p:spPr>
          <a:xfrm>
            <a:off x="12420135" y="3103317"/>
            <a:ext cx="2574027" cy="753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接點 237"/>
          <p:cNvCxnSpPr/>
          <p:nvPr/>
        </p:nvCxnSpPr>
        <p:spPr>
          <a:xfrm>
            <a:off x="14994162" y="3849637"/>
            <a:ext cx="59094" cy="24887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接點 238"/>
          <p:cNvCxnSpPr/>
          <p:nvPr/>
        </p:nvCxnSpPr>
        <p:spPr>
          <a:xfrm flipH="1">
            <a:off x="10734190" y="5199171"/>
            <a:ext cx="2018149" cy="310364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1" name="圖片 240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4044686" y="3956634"/>
            <a:ext cx="526746" cy="1726662"/>
          </a:xfrm>
          <a:prstGeom prst="rect">
            <a:avLst/>
          </a:prstGeom>
          <a:ln w="12700">
            <a:noFill/>
          </a:ln>
        </p:spPr>
      </p:pic>
      <p:pic>
        <p:nvPicPr>
          <p:cNvPr id="243" name="圖片 2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98382">
            <a:off x="9833307" y="5089308"/>
            <a:ext cx="1086035" cy="1086035"/>
          </a:xfrm>
          <a:prstGeom prst="rect">
            <a:avLst/>
          </a:prstGeom>
          <a:noFill/>
        </p:spPr>
      </p:pic>
      <p:sp>
        <p:nvSpPr>
          <p:cNvPr id="244" name="文字方塊 243"/>
          <p:cNvSpPr txBox="1"/>
          <p:nvPr/>
        </p:nvSpPr>
        <p:spPr>
          <a:xfrm>
            <a:off x="10037680" y="6013148"/>
            <a:ext cx="7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User2</a:t>
            </a:r>
            <a:endParaRPr lang="zh-TW" altLang="en-US" dirty="0"/>
          </a:p>
        </p:txBody>
      </p:sp>
      <p:pic>
        <p:nvPicPr>
          <p:cNvPr id="304" name="圖片 303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>
            <a:off x="13029278" y="3601672"/>
            <a:ext cx="392788" cy="1287550"/>
          </a:xfrm>
          <a:prstGeom prst="rect">
            <a:avLst/>
          </a:prstGeom>
          <a:ln w="12700">
            <a:noFill/>
          </a:ln>
        </p:spPr>
      </p:pic>
      <p:sp>
        <p:nvSpPr>
          <p:cNvPr id="311" name="橢圓 310"/>
          <p:cNvSpPr/>
          <p:nvPr/>
        </p:nvSpPr>
        <p:spPr>
          <a:xfrm>
            <a:off x="2975673" y="3395259"/>
            <a:ext cx="574108" cy="537811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2" name="橢圓 311"/>
          <p:cNvSpPr/>
          <p:nvPr/>
        </p:nvSpPr>
        <p:spPr>
          <a:xfrm>
            <a:off x="3891800" y="4329197"/>
            <a:ext cx="574108" cy="537811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7" name="直線接點 326"/>
          <p:cNvCxnSpPr/>
          <p:nvPr/>
        </p:nvCxnSpPr>
        <p:spPr>
          <a:xfrm>
            <a:off x="12731836" y="236424"/>
            <a:ext cx="43606" cy="17283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線接點 329"/>
          <p:cNvCxnSpPr/>
          <p:nvPr/>
        </p:nvCxnSpPr>
        <p:spPr>
          <a:xfrm>
            <a:off x="12737906" y="254037"/>
            <a:ext cx="658562" cy="16587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接點 330"/>
          <p:cNvCxnSpPr/>
          <p:nvPr/>
        </p:nvCxnSpPr>
        <p:spPr>
          <a:xfrm>
            <a:off x="13396468" y="427472"/>
            <a:ext cx="0" cy="19552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線接點 335"/>
          <p:cNvCxnSpPr/>
          <p:nvPr/>
        </p:nvCxnSpPr>
        <p:spPr>
          <a:xfrm>
            <a:off x="12773238" y="1964655"/>
            <a:ext cx="623230" cy="42173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群組 355"/>
          <p:cNvGrpSpPr/>
          <p:nvPr/>
        </p:nvGrpSpPr>
        <p:grpSpPr>
          <a:xfrm>
            <a:off x="13718022" y="1031664"/>
            <a:ext cx="523134" cy="1664083"/>
            <a:chOff x="13744742" y="-283338"/>
            <a:chExt cx="664632" cy="2146322"/>
          </a:xfrm>
        </p:grpSpPr>
        <p:cxnSp>
          <p:nvCxnSpPr>
            <p:cNvPr id="352" name="直線接點 351"/>
            <p:cNvCxnSpPr/>
            <p:nvPr/>
          </p:nvCxnSpPr>
          <p:spPr>
            <a:xfrm>
              <a:off x="13744742" y="-283338"/>
              <a:ext cx="43606" cy="172830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接點 352"/>
            <p:cNvCxnSpPr/>
            <p:nvPr/>
          </p:nvCxnSpPr>
          <p:spPr>
            <a:xfrm>
              <a:off x="13750812" y="-265725"/>
              <a:ext cx="658562" cy="16587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接點 353"/>
            <p:cNvCxnSpPr/>
            <p:nvPr/>
          </p:nvCxnSpPr>
          <p:spPr>
            <a:xfrm>
              <a:off x="14409374" y="-92290"/>
              <a:ext cx="0" cy="195527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線接點 354"/>
            <p:cNvCxnSpPr/>
            <p:nvPr/>
          </p:nvCxnSpPr>
          <p:spPr>
            <a:xfrm>
              <a:off x="13786144" y="1444893"/>
              <a:ext cx="622938" cy="40990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直線接點 214"/>
          <p:cNvCxnSpPr/>
          <p:nvPr/>
        </p:nvCxnSpPr>
        <p:spPr>
          <a:xfrm flipH="1">
            <a:off x="10572574" y="881295"/>
            <a:ext cx="4155893" cy="364853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接點 239"/>
          <p:cNvCxnSpPr/>
          <p:nvPr/>
        </p:nvCxnSpPr>
        <p:spPr>
          <a:xfrm flipH="1">
            <a:off x="10734190" y="3857199"/>
            <a:ext cx="4259972" cy="1614236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橢圓 376"/>
          <p:cNvSpPr/>
          <p:nvPr/>
        </p:nvSpPr>
        <p:spPr>
          <a:xfrm>
            <a:off x="329372" y="969426"/>
            <a:ext cx="265162" cy="275860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9" name="橢圓 378"/>
          <p:cNvSpPr/>
          <p:nvPr/>
        </p:nvSpPr>
        <p:spPr>
          <a:xfrm>
            <a:off x="327426" y="1385256"/>
            <a:ext cx="265162" cy="275860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0" name="圖片 379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>
            <a:off x="233256" y="528785"/>
            <a:ext cx="400743" cy="278928"/>
          </a:xfrm>
          <a:prstGeom prst="rect">
            <a:avLst/>
          </a:prstGeom>
        </p:spPr>
      </p:pic>
      <p:sp>
        <p:nvSpPr>
          <p:cNvPr id="383" name="文字方塊 382"/>
          <p:cNvSpPr txBox="1"/>
          <p:nvPr/>
        </p:nvSpPr>
        <p:spPr>
          <a:xfrm>
            <a:off x="688315" y="919459"/>
            <a:ext cx="225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User1’s object camera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84" name="文字方塊 383"/>
          <p:cNvSpPr txBox="1"/>
          <p:nvPr/>
        </p:nvSpPr>
        <p:spPr>
          <a:xfrm>
            <a:off x="688315" y="1363275"/>
            <a:ext cx="231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User2‘s object camera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7" name="文字方塊 386"/>
          <p:cNvSpPr txBox="1"/>
          <p:nvPr/>
        </p:nvSpPr>
        <p:spPr>
          <a:xfrm>
            <a:off x="702753" y="501049"/>
            <a:ext cx="25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Object streaming camera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390" name="肘形接點 389"/>
          <p:cNvCxnSpPr>
            <a:stCxn id="243" idx="1"/>
          </p:cNvCxnSpPr>
          <p:nvPr/>
        </p:nvCxnSpPr>
        <p:spPr>
          <a:xfrm rot="10800000">
            <a:off x="8461149" y="4122541"/>
            <a:ext cx="1386854" cy="16352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肘形接點 394"/>
          <p:cNvCxnSpPr>
            <a:stCxn id="144" idx="1"/>
          </p:cNvCxnSpPr>
          <p:nvPr/>
        </p:nvCxnSpPr>
        <p:spPr>
          <a:xfrm rot="10800000" flipV="1">
            <a:off x="8388162" y="1253672"/>
            <a:ext cx="1207662" cy="1147605"/>
          </a:xfrm>
          <a:prstGeom prst="bentConnector3">
            <a:avLst>
              <a:gd name="adj1" fmla="val 9942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肘形接點 396"/>
          <p:cNvCxnSpPr>
            <a:endCxn id="145" idx="2"/>
          </p:cNvCxnSpPr>
          <p:nvPr/>
        </p:nvCxnSpPr>
        <p:spPr>
          <a:xfrm flipV="1">
            <a:off x="8924690" y="2087041"/>
            <a:ext cx="1284809" cy="92728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肘形接點 401"/>
          <p:cNvCxnSpPr/>
          <p:nvPr/>
        </p:nvCxnSpPr>
        <p:spPr>
          <a:xfrm rot="16200000" flipH="1">
            <a:off x="8805326" y="3630394"/>
            <a:ext cx="1600787" cy="1328158"/>
          </a:xfrm>
          <a:prstGeom prst="bentConnector3">
            <a:avLst>
              <a:gd name="adj1" fmla="val 456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文字方塊 407"/>
          <p:cNvSpPr txBox="1"/>
          <p:nvPr/>
        </p:nvSpPr>
        <p:spPr>
          <a:xfrm>
            <a:off x="7692045" y="3876598"/>
            <a:ext cx="81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412" name="文字方塊 411"/>
          <p:cNvSpPr txBox="1"/>
          <p:nvPr/>
        </p:nvSpPr>
        <p:spPr>
          <a:xfrm>
            <a:off x="8538839" y="5374881"/>
            <a:ext cx="134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Control data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413" name="文字方塊 412"/>
          <p:cNvSpPr txBox="1"/>
          <p:nvPr/>
        </p:nvSpPr>
        <p:spPr>
          <a:xfrm>
            <a:off x="8390082" y="1323736"/>
            <a:ext cx="134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Control data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414" name="文字方塊 413"/>
          <p:cNvSpPr txBox="1"/>
          <p:nvPr/>
        </p:nvSpPr>
        <p:spPr>
          <a:xfrm>
            <a:off x="8787105" y="3515638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Media stream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424" name="群組 423"/>
          <p:cNvGrpSpPr/>
          <p:nvPr/>
        </p:nvGrpSpPr>
        <p:grpSpPr>
          <a:xfrm>
            <a:off x="12959064" y="3565848"/>
            <a:ext cx="527921" cy="1465322"/>
            <a:chOff x="13750812" y="-149952"/>
            <a:chExt cx="670714" cy="1889962"/>
          </a:xfrm>
        </p:grpSpPr>
        <p:cxnSp>
          <p:nvCxnSpPr>
            <p:cNvPr id="425" name="直線接點 424"/>
            <p:cNvCxnSpPr/>
            <p:nvPr/>
          </p:nvCxnSpPr>
          <p:spPr>
            <a:xfrm>
              <a:off x="13750812" y="-149952"/>
              <a:ext cx="19170" cy="17206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線接點 425"/>
            <p:cNvCxnSpPr/>
            <p:nvPr/>
          </p:nvCxnSpPr>
          <p:spPr>
            <a:xfrm>
              <a:off x="13750812" y="-143059"/>
              <a:ext cx="658271" cy="507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接點 426"/>
            <p:cNvCxnSpPr/>
            <p:nvPr/>
          </p:nvCxnSpPr>
          <p:spPr>
            <a:xfrm flipH="1">
              <a:off x="14409083" y="-92290"/>
              <a:ext cx="291" cy="180875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接點 427"/>
            <p:cNvCxnSpPr/>
            <p:nvPr/>
          </p:nvCxnSpPr>
          <p:spPr>
            <a:xfrm>
              <a:off x="13774114" y="1580469"/>
              <a:ext cx="647412" cy="1595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2" name="群組 441"/>
          <p:cNvGrpSpPr/>
          <p:nvPr/>
        </p:nvGrpSpPr>
        <p:grpSpPr>
          <a:xfrm>
            <a:off x="13940231" y="3864761"/>
            <a:ext cx="721727" cy="1915878"/>
            <a:chOff x="13750812" y="-149952"/>
            <a:chExt cx="670714" cy="1889962"/>
          </a:xfrm>
        </p:grpSpPr>
        <p:cxnSp>
          <p:nvCxnSpPr>
            <p:cNvPr id="443" name="直線接點 442"/>
            <p:cNvCxnSpPr/>
            <p:nvPr/>
          </p:nvCxnSpPr>
          <p:spPr>
            <a:xfrm>
              <a:off x="13750812" y="-149952"/>
              <a:ext cx="19170" cy="17206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線接點 443"/>
            <p:cNvCxnSpPr/>
            <p:nvPr/>
          </p:nvCxnSpPr>
          <p:spPr>
            <a:xfrm>
              <a:off x="13750812" y="-143059"/>
              <a:ext cx="658271" cy="507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接點 444"/>
            <p:cNvCxnSpPr/>
            <p:nvPr/>
          </p:nvCxnSpPr>
          <p:spPr>
            <a:xfrm flipH="1">
              <a:off x="14409083" y="-92290"/>
              <a:ext cx="291" cy="180875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接點 445"/>
            <p:cNvCxnSpPr/>
            <p:nvPr/>
          </p:nvCxnSpPr>
          <p:spPr>
            <a:xfrm>
              <a:off x="13774114" y="1580469"/>
              <a:ext cx="647412" cy="15954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7" name="文字方塊 446"/>
          <p:cNvSpPr txBox="1"/>
          <p:nvPr/>
        </p:nvSpPr>
        <p:spPr>
          <a:xfrm>
            <a:off x="8726995" y="2651465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Media stream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86" name="文字方塊 485"/>
          <p:cNvSpPr txBox="1"/>
          <p:nvPr/>
        </p:nvSpPr>
        <p:spPr>
          <a:xfrm>
            <a:off x="5787631" y="340950"/>
            <a:ext cx="102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Server</a:t>
            </a:r>
            <a:endParaRPr lang="zh-TW" altLang="en-US" sz="2400" dirty="0"/>
          </a:p>
        </p:txBody>
      </p:sp>
      <p:grpSp>
        <p:nvGrpSpPr>
          <p:cNvPr id="489" name="群組 488"/>
          <p:cNvGrpSpPr/>
          <p:nvPr/>
        </p:nvGrpSpPr>
        <p:grpSpPr>
          <a:xfrm>
            <a:off x="-1455948" y="-1217181"/>
            <a:ext cx="617256" cy="358358"/>
            <a:chOff x="-86901" y="-736600"/>
            <a:chExt cx="607612" cy="303252"/>
          </a:xfrm>
          <a:solidFill>
            <a:schemeClr val="bg1">
              <a:lumMod val="65000"/>
            </a:schemeClr>
          </a:solidFill>
        </p:grpSpPr>
        <p:sp>
          <p:nvSpPr>
            <p:cNvPr id="487" name="矩形 486"/>
            <p:cNvSpPr/>
            <p:nvPr/>
          </p:nvSpPr>
          <p:spPr>
            <a:xfrm>
              <a:off x="-86901" y="-736600"/>
              <a:ext cx="430449" cy="30325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8" name="梯形 487"/>
            <p:cNvSpPr/>
            <p:nvPr/>
          </p:nvSpPr>
          <p:spPr>
            <a:xfrm rot="16200000">
              <a:off x="325702" y="-666465"/>
              <a:ext cx="212855" cy="177162"/>
            </a:xfrm>
            <a:prstGeom prst="trapezoid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90" name="圖片 489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>
            <a:off x="431928" y="2409923"/>
            <a:ext cx="637642" cy="423084"/>
          </a:xfrm>
          <a:prstGeom prst="rect">
            <a:avLst/>
          </a:prstGeom>
        </p:spPr>
      </p:pic>
      <p:pic>
        <p:nvPicPr>
          <p:cNvPr id="491" name="圖片 490">
            <a:extLst>
              <a:ext uri="{FF2B5EF4-FFF2-40B4-BE49-F238E27FC236}">
                <a16:creationId xmlns:a16="http://schemas.microsoft.com/office/drawing/2014/main" id="{7F934BDF-2F89-4005-B3A2-350A6FACEB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 rot="20400198">
            <a:off x="1713407" y="5134471"/>
            <a:ext cx="637642" cy="4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7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圖片 115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 flipH="1">
            <a:off x="-626870" y="314146"/>
            <a:ext cx="536604" cy="1758978"/>
          </a:xfrm>
          <a:prstGeom prst="rect">
            <a:avLst/>
          </a:prstGeom>
          <a:ln w="12700">
            <a:noFill/>
          </a:ln>
        </p:spPr>
      </p:pic>
      <p:grpSp>
        <p:nvGrpSpPr>
          <p:cNvPr id="138" name="群組 137"/>
          <p:cNvGrpSpPr/>
          <p:nvPr/>
        </p:nvGrpSpPr>
        <p:grpSpPr>
          <a:xfrm>
            <a:off x="-824420" y="241490"/>
            <a:ext cx="834665" cy="1894363"/>
            <a:chOff x="-209039" y="4112945"/>
            <a:chExt cx="906274" cy="1931001"/>
          </a:xfrm>
        </p:grpSpPr>
        <p:cxnSp>
          <p:nvCxnSpPr>
            <p:cNvPr id="139" name="直線接點 138"/>
            <p:cNvCxnSpPr/>
            <p:nvPr/>
          </p:nvCxnSpPr>
          <p:spPr>
            <a:xfrm flipH="1">
              <a:off x="671237" y="4112945"/>
              <a:ext cx="20628" cy="1744263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 flipH="1">
              <a:off x="-195652" y="4114332"/>
              <a:ext cx="892887" cy="72189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/>
            <p:nvPr/>
          </p:nvCxnSpPr>
          <p:spPr>
            <a:xfrm>
              <a:off x="-195964" y="4186521"/>
              <a:ext cx="313" cy="183356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接點 147"/>
            <p:cNvCxnSpPr/>
            <p:nvPr/>
          </p:nvCxnSpPr>
          <p:spPr>
            <a:xfrm flipH="1">
              <a:off x="-209039" y="5869520"/>
              <a:ext cx="900904" cy="17442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6" name="圖片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763" y="2585116"/>
            <a:ext cx="1470290" cy="1470290"/>
          </a:xfrm>
          <a:prstGeom prst="rect">
            <a:avLst/>
          </a:prstGeom>
        </p:spPr>
      </p:pic>
      <p:cxnSp>
        <p:nvCxnSpPr>
          <p:cNvPr id="128" name="直線接點 127"/>
          <p:cNvCxnSpPr/>
          <p:nvPr/>
        </p:nvCxnSpPr>
        <p:spPr>
          <a:xfrm flipV="1">
            <a:off x="6392653" y="159601"/>
            <a:ext cx="896123" cy="2263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>
            <a:off x="6403107" y="4476464"/>
            <a:ext cx="931123" cy="18245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/>
          <p:cNvSpPr/>
          <p:nvPr/>
        </p:nvSpPr>
        <p:spPr>
          <a:xfrm>
            <a:off x="7304585" y="159601"/>
            <a:ext cx="6833522" cy="61413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4" name="圖片 1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5353" flipH="1">
            <a:off x="3491677" y="730688"/>
            <a:ext cx="1152550" cy="1152550"/>
          </a:xfrm>
          <a:prstGeom prst="rect">
            <a:avLst/>
          </a:prstGeom>
          <a:noFill/>
        </p:spPr>
      </p:pic>
      <p:sp>
        <p:nvSpPr>
          <p:cNvPr id="145" name="文字方塊 144"/>
          <p:cNvSpPr txBox="1"/>
          <p:nvPr/>
        </p:nvSpPr>
        <p:spPr>
          <a:xfrm>
            <a:off x="3740832" y="171499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  <a:endParaRPr lang="zh-TW" altLang="en-US" dirty="0"/>
          </a:p>
        </p:txBody>
      </p:sp>
      <p:sp>
        <p:nvSpPr>
          <p:cNvPr id="377" name="橢圓 376"/>
          <p:cNvSpPr/>
          <p:nvPr/>
        </p:nvSpPr>
        <p:spPr>
          <a:xfrm>
            <a:off x="11178950" y="687166"/>
            <a:ext cx="265162" cy="275860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9" name="橢圓 378"/>
          <p:cNvSpPr/>
          <p:nvPr/>
        </p:nvSpPr>
        <p:spPr>
          <a:xfrm>
            <a:off x="11177004" y="1102996"/>
            <a:ext cx="265162" cy="275860"/>
          </a:xfrm>
          <a:prstGeom prst="ellipse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0" name="圖片 379">
            <a:extLst>
              <a:ext uri="{FF2B5EF4-FFF2-40B4-BE49-F238E27FC236}">
                <a16:creationId xmlns:a16="http://schemas.microsoft.com/office/drawing/2014/main" id="{76DD9FEA-7F66-4861-8916-358CF042B0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1111" y1="47273" x2="11111" y2="47273"/>
                      </a14:backgroundRemoval>
                    </a14:imgEffect>
                  </a14:imgLayer>
                </a14:imgProps>
              </a:ext>
            </a:extLst>
          </a:blip>
          <a:srcRect l="4768" t="12813" r="11095" b="23302"/>
          <a:stretch/>
        </p:blipFill>
        <p:spPr>
          <a:xfrm>
            <a:off x="11082834" y="246525"/>
            <a:ext cx="400743" cy="278928"/>
          </a:xfrm>
          <a:prstGeom prst="rect">
            <a:avLst/>
          </a:prstGeom>
        </p:spPr>
      </p:pic>
      <p:sp>
        <p:nvSpPr>
          <p:cNvPr id="383" name="文字方塊 382"/>
          <p:cNvSpPr txBox="1"/>
          <p:nvPr/>
        </p:nvSpPr>
        <p:spPr>
          <a:xfrm>
            <a:off x="11537893" y="637199"/>
            <a:ext cx="225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User1’s object camera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84" name="文字方塊 383"/>
          <p:cNvSpPr txBox="1"/>
          <p:nvPr/>
        </p:nvSpPr>
        <p:spPr>
          <a:xfrm>
            <a:off x="11537893" y="1081015"/>
            <a:ext cx="231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User2‘s object camera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7" name="文字方塊 386"/>
          <p:cNvSpPr txBox="1"/>
          <p:nvPr/>
        </p:nvSpPr>
        <p:spPr>
          <a:xfrm>
            <a:off x="11552331" y="218789"/>
            <a:ext cx="253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Object streaming camera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397" name="肘形接點 396"/>
          <p:cNvCxnSpPr/>
          <p:nvPr/>
        </p:nvCxnSpPr>
        <p:spPr>
          <a:xfrm flipH="1" flipV="1">
            <a:off x="4096669" y="2093515"/>
            <a:ext cx="1284809" cy="92728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肘形接點 401"/>
          <p:cNvCxnSpPr/>
          <p:nvPr/>
        </p:nvCxnSpPr>
        <p:spPr>
          <a:xfrm rot="5400000">
            <a:off x="3929153" y="3632116"/>
            <a:ext cx="1600787" cy="1328158"/>
          </a:xfrm>
          <a:prstGeom prst="bentConnector3">
            <a:avLst>
              <a:gd name="adj1" fmla="val 456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文字方塊 407"/>
          <p:cNvSpPr txBox="1"/>
          <p:nvPr/>
        </p:nvSpPr>
        <p:spPr>
          <a:xfrm>
            <a:off x="5834295" y="3953686"/>
            <a:ext cx="81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412" name="文字方塊 411"/>
          <p:cNvSpPr txBox="1"/>
          <p:nvPr/>
        </p:nvSpPr>
        <p:spPr>
          <a:xfrm>
            <a:off x="4562557" y="5463041"/>
            <a:ext cx="134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Control data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413" name="文字方塊 412"/>
          <p:cNvSpPr txBox="1"/>
          <p:nvPr/>
        </p:nvSpPr>
        <p:spPr>
          <a:xfrm>
            <a:off x="4419593" y="1495813"/>
            <a:ext cx="1345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</a:rPr>
              <a:t>Control data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414" name="文字方塊 413"/>
          <p:cNvSpPr txBox="1"/>
          <p:nvPr/>
        </p:nvSpPr>
        <p:spPr>
          <a:xfrm flipH="1">
            <a:off x="4060742" y="3560156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Media stream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 flipH="1">
            <a:off x="-599713" y="3202984"/>
            <a:ext cx="5219949" cy="3279163"/>
            <a:chOff x="9833307" y="3103317"/>
            <a:chExt cx="5219949" cy="3279163"/>
          </a:xfrm>
        </p:grpSpPr>
        <p:cxnSp>
          <p:nvCxnSpPr>
            <p:cNvPr id="233" name="直線接點 232"/>
            <p:cNvCxnSpPr/>
            <p:nvPr/>
          </p:nvCxnSpPr>
          <p:spPr>
            <a:xfrm>
              <a:off x="12420135" y="3113251"/>
              <a:ext cx="330284" cy="20822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接點 233"/>
            <p:cNvCxnSpPr/>
            <p:nvPr/>
          </p:nvCxnSpPr>
          <p:spPr>
            <a:xfrm flipH="1">
              <a:off x="10734192" y="3103317"/>
              <a:ext cx="1685943" cy="231096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接點 234"/>
            <p:cNvCxnSpPr/>
            <p:nvPr/>
          </p:nvCxnSpPr>
          <p:spPr>
            <a:xfrm flipH="1" flipV="1">
              <a:off x="10734190" y="5556459"/>
              <a:ext cx="4289519" cy="789513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/>
            <p:nvPr/>
          </p:nvCxnSpPr>
          <p:spPr>
            <a:xfrm>
              <a:off x="12752339" y="5199171"/>
              <a:ext cx="2300917" cy="1139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接點 236"/>
            <p:cNvCxnSpPr/>
            <p:nvPr/>
          </p:nvCxnSpPr>
          <p:spPr>
            <a:xfrm>
              <a:off x="12420135" y="3103317"/>
              <a:ext cx="2574027" cy="7538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接點 237"/>
            <p:cNvCxnSpPr/>
            <p:nvPr/>
          </p:nvCxnSpPr>
          <p:spPr>
            <a:xfrm>
              <a:off x="14994162" y="3849637"/>
              <a:ext cx="59094" cy="248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/>
            <p:nvPr/>
          </p:nvCxnSpPr>
          <p:spPr>
            <a:xfrm flipH="1">
              <a:off x="10734190" y="5199171"/>
              <a:ext cx="2018149" cy="310364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1" name="圖片 240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14044686" y="3956634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43" name="圖片 2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98382">
              <a:off x="9833307" y="5089308"/>
              <a:ext cx="1086035" cy="1086035"/>
            </a:xfrm>
            <a:prstGeom prst="rect">
              <a:avLst/>
            </a:prstGeom>
            <a:noFill/>
          </p:spPr>
        </p:pic>
        <p:sp>
          <p:nvSpPr>
            <p:cNvPr id="244" name="文字方塊 243"/>
            <p:cNvSpPr txBox="1"/>
            <p:nvPr/>
          </p:nvSpPr>
          <p:spPr>
            <a:xfrm>
              <a:off x="10037680" y="6013148"/>
              <a:ext cx="734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User2</a:t>
              </a:r>
              <a:endParaRPr lang="zh-TW" altLang="en-US" dirty="0"/>
            </a:p>
          </p:txBody>
        </p:sp>
        <p:pic>
          <p:nvPicPr>
            <p:cNvPr id="304" name="圖片 303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13029278" y="3601672"/>
              <a:ext cx="392788" cy="1287550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240" name="直線接點 239"/>
            <p:cNvCxnSpPr/>
            <p:nvPr/>
          </p:nvCxnSpPr>
          <p:spPr>
            <a:xfrm flipH="1">
              <a:off x="10734190" y="3857199"/>
              <a:ext cx="4259972" cy="1614236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4" name="群組 423"/>
            <p:cNvGrpSpPr/>
            <p:nvPr/>
          </p:nvGrpSpPr>
          <p:grpSpPr>
            <a:xfrm>
              <a:off x="12959064" y="3565848"/>
              <a:ext cx="527921" cy="1465322"/>
              <a:chOff x="13750812" y="-149952"/>
              <a:chExt cx="670714" cy="1889962"/>
            </a:xfrm>
          </p:grpSpPr>
          <p:cxnSp>
            <p:nvCxnSpPr>
              <p:cNvPr id="425" name="直線接點 424"/>
              <p:cNvCxnSpPr/>
              <p:nvPr/>
            </p:nvCxnSpPr>
            <p:spPr>
              <a:xfrm>
                <a:off x="13750812" y="-149952"/>
                <a:ext cx="19170" cy="1720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直線接點 425"/>
              <p:cNvCxnSpPr/>
              <p:nvPr/>
            </p:nvCxnSpPr>
            <p:spPr>
              <a:xfrm>
                <a:off x="13750812" y="-143059"/>
                <a:ext cx="658271" cy="5076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線接點 426"/>
              <p:cNvCxnSpPr/>
              <p:nvPr/>
            </p:nvCxnSpPr>
            <p:spPr>
              <a:xfrm flipH="1">
                <a:off x="14409083" y="-92290"/>
                <a:ext cx="291" cy="180875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直線接點 427"/>
              <p:cNvCxnSpPr/>
              <p:nvPr/>
            </p:nvCxnSpPr>
            <p:spPr>
              <a:xfrm>
                <a:off x="13774114" y="1580469"/>
                <a:ext cx="647412" cy="159541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2" name="群組 441"/>
            <p:cNvGrpSpPr/>
            <p:nvPr/>
          </p:nvGrpSpPr>
          <p:grpSpPr>
            <a:xfrm>
              <a:off x="13908708" y="3860878"/>
              <a:ext cx="906274" cy="1931001"/>
              <a:chOff x="13721502" y="-153782"/>
              <a:chExt cx="842216" cy="1904880"/>
            </a:xfrm>
          </p:grpSpPr>
          <p:cxnSp>
            <p:nvCxnSpPr>
              <p:cNvPr id="443" name="直線接點 442"/>
              <p:cNvCxnSpPr/>
              <p:nvPr/>
            </p:nvCxnSpPr>
            <p:spPr>
              <a:xfrm>
                <a:off x="13726492" y="-153782"/>
                <a:ext cx="19170" cy="172066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線接點 443"/>
              <p:cNvCxnSpPr/>
              <p:nvPr/>
            </p:nvCxnSpPr>
            <p:spPr>
              <a:xfrm>
                <a:off x="13721502" y="-152414"/>
                <a:ext cx="829775" cy="71212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線接點 444"/>
              <p:cNvCxnSpPr/>
              <p:nvPr/>
            </p:nvCxnSpPr>
            <p:spPr>
              <a:xfrm flipH="1">
                <a:off x="14551276" y="-81201"/>
                <a:ext cx="291" cy="180875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線接點 445"/>
              <p:cNvCxnSpPr/>
              <p:nvPr/>
            </p:nvCxnSpPr>
            <p:spPr>
              <a:xfrm>
                <a:off x="13726492" y="1579031"/>
                <a:ext cx="837226" cy="17206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7" name="文字方塊 446"/>
          <p:cNvSpPr txBox="1"/>
          <p:nvPr/>
        </p:nvSpPr>
        <p:spPr>
          <a:xfrm>
            <a:off x="4039104" y="2607685"/>
            <a:ext cx="154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Media stream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486" name="文字方塊 485"/>
          <p:cNvSpPr txBox="1"/>
          <p:nvPr/>
        </p:nvSpPr>
        <p:spPr>
          <a:xfrm>
            <a:off x="7295948" y="199027"/>
            <a:ext cx="1026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Server</a:t>
            </a:r>
            <a:endParaRPr lang="zh-TW" altLang="en-US" sz="2400" dirty="0"/>
          </a:p>
        </p:txBody>
      </p:sp>
      <p:grpSp>
        <p:nvGrpSpPr>
          <p:cNvPr id="489" name="群組 488"/>
          <p:cNvGrpSpPr/>
          <p:nvPr/>
        </p:nvGrpSpPr>
        <p:grpSpPr>
          <a:xfrm>
            <a:off x="-1455948" y="-1217181"/>
            <a:ext cx="617256" cy="358358"/>
            <a:chOff x="-86901" y="-736600"/>
            <a:chExt cx="607612" cy="303252"/>
          </a:xfrm>
          <a:solidFill>
            <a:schemeClr val="bg1">
              <a:lumMod val="65000"/>
            </a:schemeClr>
          </a:solidFill>
        </p:grpSpPr>
        <p:sp>
          <p:nvSpPr>
            <p:cNvPr id="487" name="矩形 486"/>
            <p:cNvSpPr/>
            <p:nvPr/>
          </p:nvSpPr>
          <p:spPr>
            <a:xfrm>
              <a:off x="-86901" y="-736600"/>
              <a:ext cx="430449" cy="303252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8" name="梯形 487"/>
            <p:cNvSpPr/>
            <p:nvPr/>
          </p:nvSpPr>
          <p:spPr>
            <a:xfrm rot="16200000">
              <a:off x="325702" y="-666465"/>
              <a:ext cx="212855" cy="177162"/>
            </a:xfrm>
            <a:prstGeom prst="trapezoid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 flipH="1">
            <a:off x="7663427" y="1294151"/>
            <a:ext cx="6474680" cy="4930423"/>
            <a:chOff x="7951933" y="1361418"/>
            <a:chExt cx="6474680" cy="4930423"/>
          </a:xfrm>
        </p:grpSpPr>
        <p:sp>
          <p:nvSpPr>
            <p:cNvPr id="35" name="矩形 34"/>
            <p:cNvSpPr/>
            <p:nvPr/>
          </p:nvSpPr>
          <p:spPr>
            <a:xfrm>
              <a:off x="11853894" y="1373271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0" name="直線接點 99"/>
            <p:cNvCxnSpPr/>
            <p:nvPr/>
          </p:nvCxnSpPr>
          <p:spPr>
            <a:xfrm flipH="1" flipV="1">
              <a:off x="12489537" y="3768218"/>
              <a:ext cx="909116" cy="1503432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/>
            <p:cNvSpPr/>
            <p:nvPr/>
          </p:nvSpPr>
          <p:spPr>
            <a:xfrm>
              <a:off x="11591276" y="1596804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V="1">
              <a:off x="11591275" y="1361418"/>
              <a:ext cx="269790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V="1">
              <a:off x="12356617" y="1361418"/>
              <a:ext cx="262618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V="1">
              <a:off x="11593386" y="3192809"/>
              <a:ext cx="276027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 flipV="1">
              <a:off x="12356617" y="3204662"/>
              <a:ext cx="262618" cy="22353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endCxn id="44" idx="3"/>
            </p:cNvCxnSpPr>
            <p:nvPr/>
          </p:nvCxnSpPr>
          <p:spPr>
            <a:xfrm flipH="1">
              <a:off x="12528575" y="3231031"/>
              <a:ext cx="1124290" cy="450474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endCxn id="68" idx="3"/>
            </p:cNvCxnSpPr>
            <p:nvPr/>
          </p:nvCxnSpPr>
          <p:spPr>
            <a:xfrm flipH="1">
              <a:off x="12252315" y="3438124"/>
              <a:ext cx="1167174" cy="1110692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3661272" y="3216726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3398654" y="3440259"/>
              <a:ext cx="765341" cy="183139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/>
            <p:nvPr/>
          </p:nvCxnSpPr>
          <p:spPr>
            <a:xfrm flipV="1">
              <a:off x="13398653" y="3214591"/>
              <a:ext cx="257505" cy="22566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 flipV="1">
              <a:off x="14163995" y="3204873"/>
              <a:ext cx="262618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13400764" y="5036264"/>
              <a:ext cx="276027" cy="235386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/>
            <p:nvPr/>
          </p:nvCxnSpPr>
          <p:spPr>
            <a:xfrm flipV="1">
              <a:off x="14163995" y="5048117"/>
              <a:ext cx="262618" cy="22353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V="1">
              <a:off x="10255106" y="4689643"/>
              <a:ext cx="1804941" cy="66577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11794995" y="1608657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13558462" y="3453741"/>
              <a:ext cx="536604" cy="1758978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61" name="直線接點 60"/>
            <p:cNvCxnSpPr/>
            <p:nvPr/>
          </p:nvCxnSpPr>
          <p:spPr>
            <a:xfrm flipH="1">
              <a:off x="11312738" y="3418416"/>
              <a:ext cx="1050784" cy="181255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>
              <a:stCxn id="46" idx="3"/>
            </p:cNvCxnSpPr>
            <p:nvPr/>
          </p:nvCxnSpPr>
          <p:spPr>
            <a:xfrm flipV="1">
              <a:off x="11234411" y="1608657"/>
              <a:ext cx="349693" cy="192060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V="1">
              <a:off x="12058368" y="4058945"/>
              <a:ext cx="1686575" cy="630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 flipH="1" flipV="1">
              <a:off x="10862194" y="2526155"/>
              <a:ext cx="723969" cy="914105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endCxn id="55" idx="3"/>
            </p:cNvCxnSpPr>
            <p:nvPr/>
          </p:nvCxnSpPr>
          <p:spPr>
            <a:xfrm flipH="1">
              <a:off x="10835622" y="1373271"/>
              <a:ext cx="1018272" cy="1042405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76DD9FEA-7F66-4861-8916-358CF042B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20499683">
              <a:off x="11861748" y="4472395"/>
              <a:ext cx="400743" cy="278928"/>
            </a:xfrm>
            <a:prstGeom prst="rect">
              <a:avLst/>
            </a:prstGeom>
          </p:spPr>
        </p:pic>
        <p:cxnSp>
          <p:nvCxnSpPr>
            <p:cNvPr id="107" name="直線接點 106"/>
            <p:cNvCxnSpPr/>
            <p:nvPr/>
          </p:nvCxnSpPr>
          <p:spPr>
            <a:xfrm flipH="1" flipV="1">
              <a:off x="12296195" y="4660656"/>
              <a:ext cx="1867801" cy="610994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8965659" y="2485912"/>
              <a:ext cx="1797703" cy="26158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V="1">
              <a:off x="10728186" y="2281553"/>
              <a:ext cx="1290753" cy="20544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6DD9FEA-7F66-4861-8916-358CF042B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21336735">
              <a:off x="10435466" y="2291542"/>
              <a:ext cx="400743" cy="278928"/>
            </a:xfrm>
            <a:prstGeom prst="rect">
              <a:avLst/>
            </a:prstGeom>
          </p:spPr>
        </p:pic>
        <p:cxnSp>
          <p:nvCxnSpPr>
            <p:cNvPr id="108" name="直線接點 107"/>
            <p:cNvCxnSpPr/>
            <p:nvPr/>
          </p:nvCxnSpPr>
          <p:spPr>
            <a:xfrm>
              <a:off x="8924551" y="2768695"/>
              <a:ext cx="3535241" cy="94598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/>
            <p:nvPr/>
          </p:nvCxnSpPr>
          <p:spPr>
            <a:xfrm>
              <a:off x="12411784" y="3707391"/>
              <a:ext cx="1333159" cy="3548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6DD9FEA-7F66-4861-8916-358CF042B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929713">
              <a:off x="12135115" y="3488510"/>
              <a:ext cx="400743" cy="278928"/>
            </a:xfrm>
            <a:prstGeom prst="rect">
              <a:avLst/>
            </a:prstGeom>
          </p:spPr>
        </p:pic>
        <p:cxnSp>
          <p:nvCxnSpPr>
            <p:cNvPr id="117" name="直線接點 116"/>
            <p:cNvCxnSpPr/>
            <p:nvPr/>
          </p:nvCxnSpPr>
          <p:spPr>
            <a:xfrm flipV="1">
              <a:off x="10255106" y="3581751"/>
              <a:ext cx="1028069" cy="1773669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 flipH="1">
              <a:off x="11266085" y="2275050"/>
              <a:ext cx="775900" cy="13308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76DD9FEA-7F66-4861-8916-358CF042B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18335282">
              <a:off x="10913285" y="3537738"/>
              <a:ext cx="405987" cy="313196"/>
            </a:xfrm>
            <a:prstGeom prst="rect">
              <a:avLst/>
            </a:prstGeom>
          </p:spPr>
        </p:pic>
        <p:sp>
          <p:nvSpPr>
            <p:cNvPr id="140" name="文字方塊 139"/>
            <p:cNvSpPr txBox="1"/>
            <p:nvPr/>
          </p:nvSpPr>
          <p:spPr>
            <a:xfrm>
              <a:off x="7951933" y="2898153"/>
              <a:ext cx="14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User1’s </a:t>
              </a:r>
            </a:p>
            <a:p>
              <a:pPr algn="ctr"/>
              <a:r>
                <a:rPr lang="en-US" altLang="zh-TW" dirty="0"/>
                <a:t>pose</a:t>
              </a:r>
              <a:r>
                <a:rPr lang="zh-TW" altLang="en-US" dirty="0"/>
                <a:t> </a:t>
              </a:r>
              <a:r>
                <a:rPr lang="en-US" altLang="zh-TW" dirty="0"/>
                <a:t>camera</a:t>
              </a:r>
              <a:endParaRPr lang="zh-TW" altLang="en-US" dirty="0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9301483" y="5645510"/>
              <a:ext cx="13786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User2’s</a:t>
              </a:r>
            </a:p>
            <a:p>
              <a:pPr algn="ctr"/>
              <a:r>
                <a:rPr lang="en-US" altLang="zh-TW" dirty="0"/>
                <a:t>pose</a:t>
              </a:r>
              <a:r>
                <a:rPr lang="zh-TW" altLang="en-US" dirty="0"/>
                <a:t> </a:t>
              </a:r>
              <a:r>
                <a:rPr lang="en-US" altLang="zh-TW" dirty="0"/>
                <a:t>camera</a:t>
              </a:r>
              <a:endParaRPr lang="zh-TW" altLang="en-US" dirty="0"/>
            </a:p>
          </p:txBody>
        </p:sp>
        <p:sp>
          <p:nvSpPr>
            <p:cNvPr id="142" name="橢圓 141"/>
            <p:cNvSpPr/>
            <p:nvPr/>
          </p:nvSpPr>
          <p:spPr>
            <a:xfrm>
              <a:off x="10373249" y="2165075"/>
              <a:ext cx="574108" cy="537811"/>
            </a:xfrm>
            <a:prstGeom prst="ellipse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橢圓 142"/>
            <p:cNvSpPr/>
            <p:nvPr/>
          </p:nvSpPr>
          <p:spPr>
            <a:xfrm>
              <a:off x="12043000" y="3371723"/>
              <a:ext cx="574108" cy="537811"/>
            </a:xfrm>
            <a:prstGeom prst="ellipse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1" name="橢圓 310"/>
            <p:cNvSpPr/>
            <p:nvPr/>
          </p:nvSpPr>
          <p:spPr>
            <a:xfrm>
              <a:off x="10871648" y="3428195"/>
              <a:ext cx="574108" cy="537811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2" name="橢圓 311"/>
            <p:cNvSpPr/>
            <p:nvPr/>
          </p:nvSpPr>
          <p:spPr>
            <a:xfrm>
              <a:off x="11787775" y="4362133"/>
              <a:ext cx="574108" cy="537811"/>
            </a:xfrm>
            <a:prstGeom prst="ellipse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0" name="圖片 489">
              <a:extLst>
                <a:ext uri="{FF2B5EF4-FFF2-40B4-BE49-F238E27FC236}">
                  <a16:creationId xmlns:a16="http://schemas.microsoft.com/office/drawing/2014/main" id="{7F934BDF-2F89-4005-B3A2-350A6FACE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>
              <a:off x="8327903" y="2442859"/>
              <a:ext cx="637642" cy="423084"/>
            </a:xfrm>
            <a:prstGeom prst="rect">
              <a:avLst/>
            </a:prstGeom>
          </p:spPr>
        </p:pic>
        <p:pic>
          <p:nvPicPr>
            <p:cNvPr id="491" name="圖片 490">
              <a:extLst>
                <a:ext uri="{FF2B5EF4-FFF2-40B4-BE49-F238E27FC236}">
                  <a16:creationId xmlns:a16="http://schemas.microsoft.com/office/drawing/2014/main" id="{7F934BDF-2F89-4005-B3A2-350A6FACE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1111" y1="47273" x2="11111" y2="47273"/>
                        </a14:backgroundRemoval>
                      </a14:imgEffect>
                    </a14:imgLayer>
                  </a14:imgProps>
                </a:ext>
              </a:extLst>
            </a:blip>
            <a:srcRect l="4768" t="12813" r="11095" b="23302"/>
            <a:stretch/>
          </p:blipFill>
          <p:spPr>
            <a:xfrm rot="20400198">
              <a:off x="9609382" y="5167407"/>
              <a:ext cx="637642" cy="443816"/>
            </a:xfrm>
            <a:prstGeom prst="rect">
              <a:avLst/>
            </a:prstGeom>
          </p:spPr>
        </p:pic>
      </p:grpSp>
      <p:cxnSp>
        <p:nvCxnSpPr>
          <p:cNvPr id="112" name="肘形接點 111"/>
          <p:cNvCxnSpPr/>
          <p:nvPr/>
        </p:nvCxnSpPr>
        <p:spPr>
          <a:xfrm rot="10800000" flipH="1">
            <a:off x="4491747" y="4279624"/>
            <a:ext cx="1386854" cy="163526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接點 112"/>
          <p:cNvCxnSpPr/>
          <p:nvPr/>
        </p:nvCxnSpPr>
        <p:spPr>
          <a:xfrm rot="10800000" flipH="1" flipV="1">
            <a:off x="4599696" y="1373146"/>
            <a:ext cx="1207662" cy="1147605"/>
          </a:xfrm>
          <a:prstGeom prst="bentConnector3">
            <a:avLst>
              <a:gd name="adj1" fmla="val 99426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圖片 114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 flipH="1">
            <a:off x="-2158091" y="536846"/>
            <a:ext cx="536604" cy="1758978"/>
          </a:xfrm>
          <a:prstGeom prst="rect">
            <a:avLst/>
          </a:prstGeom>
          <a:ln w="12700">
            <a:noFill/>
          </a:ln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 flipH="1">
            <a:off x="-2130815" y="4233094"/>
            <a:ext cx="536604" cy="1758978"/>
          </a:xfrm>
          <a:prstGeom prst="rect">
            <a:avLst/>
          </a:prstGeom>
          <a:ln w="12700">
            <a:noFill/>
          </a:ln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BBA8CAB5-8698-468B-9B06-0CE0F830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4" b="94030" l="9626" r="89840">
                        <a14:foregroundMark x1="59893" y1="14552" x2="51337" y2="5410"/>
                        <a14:foregroundMark x1="51337" y1="5410" x2="51337" y2="5410"/>
                        <a14:foregroundMark x1="41176" y1="91231" x2="41176" y2="91231"/>
                        <a14:foregroundMark x1="74866" y1="94030" x2="74866" y2="94030"/>
                        <a14:foregroundMark x1="54011" y1="49813" x2="54011" y2="49813"/>
                        <a14:backgroundMark x1="51872" y1="66791" x2="51872" y2="66791"/>
                        <a14:backgroundMark x1="51337" y1="66045" x2="51337" y2="66045"/>
                      </a14:backgroundRemoval>
                    </a14:imgEffect>
                  </a14:imgLayer>
                </a14:imgProps>
              </a:ext>
            </a:extLst>
          </a:blip>
          <a:srcRect l="6170" r="6389"/>
          <a:stretch/>
        </p:blipFill>
        <p:spPr>
          <a:xfrm flipH="1">
            <a:off x="-1281765" y="3529175"/>
            <a:ext cx="536604" cy="1758978"/>
          </a:xfrm>
          <a:prstGeom prst="rect">
            <a:avLst/>
          </a:prstGeom>
          <a:ln w="12700">
            <a:noFill/>
          </a:ln>
        </p:spPr>
      </p:pic>
      <p:cxnSp>
        <p:nvCxnSpPr>
          <p:cNvPr id="121" name="直線接點 120"/>
          <p:cNvCxnSpPr/>
          <p:nvPr/>
        </p:nvCxnSpPr>
        <p:spPr>
          <a:xfrm flipH="1">
            <a:off x="-1506820" y="4206061"/>
            <a:ext cx="20628" cy="174426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 flipH="1">
            <a:off x="-2373709" y="4207448"/>
            <a:ext cx="892887" cy="7218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>
            <a:off x="-2374021" y="4279637"/>
            <a:ext cx="313" cy="18335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 flipH="1">
            <a:off x="-2387096" y="5962636"/>
            <a:ext cx="900904" cy="17442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-1393865" y="3538597"/>
            <a:ext cx="697235" cy="1787822"/>
            <a:chOff x="-209039" y="4112945"/>
            <a:chExt cx="906274" cy="1931001"/>
          </a:xfrm>
        </p:grpSpPr>
        <p:cxnSp>
          <p:nvCxnSpPr>
            <p:cNvPr id="125" name="直線接點 124"/>
            <p:cNvCxnSpPr/>
            <p:nvPr/>
          </p:nvCxnSpPr>
          <p:spPr>
            <a:xfrm flipH="1">
              <a:off x="671237" y="4112945"/>
              <a:ext cx="20628" cy="174426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 flipH="1">
              <a:off x="-195652" y="4114332"/>
              <a:ext cx="892887" cy="7218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/>
            <p:nvPr/>
          </p:nvCxnSpPr>
          <p:spPr>
            <a:xfrm>
              <a:off x="-195964" y="4186521"/>
              <a:ext cx="313" cy="18335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flipH="1">
              <a:off x="-209039" y="5869520"/>
              <a:ext cx="900904" cy="17442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群組 130"/>
          <p:cNvGrpSpPr/>
          <p:nvPr/>
        </p:nvGrpSpPr>
        <p:grpSpPr>
          <a:xfrm>
            <a:off x="-2355965" y="524281"/>
            <a:ext cx="834665" cy="1894363"/>
            <a:chOff x="-209039" y="4112945"/>
            <a:chExt cx="906274" cy="1931001"/>
          </a:xfrm>
        </p:grpSpPr>
        <p:cxnSp>
          <p:nvCxnSpPr>
            <p:cNvPr id="133" name="直線接點 132"/>
            <p:cNvCxnSpPr/>
            <p:nvPr/>
          </p:nvCxnSpPr>
          <p:spPr>
            <a:xfrm flipH="1">
              <a:off x="671237" y="4112945"/>
              <a:ext cx="20628" cy="1744263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 flipH="1">
              <a:off x="-195652" y="4114332"/>
              <a:ext cx="892887" cy="72189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>
              <a:off x="-195964" y="4186521"/>
              <a:ext cx="313" cy="183356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 flipH="1">
              <a:off x="-209039" y="5869520"/>
              <a:ext cx="900904" cy="17442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/>
          <p:cNvGrpSpPr/>
          <p:nvPr/>
        </p:nvGrpSpPr>
        <p:grpSpPr>
          <a:xfrm rot="21412505" flipH="1">
            <a:off x="-575198" y="-121144"/>
            <a:ext cx="4206307" cy="3633130"/>
            <a:chOff x="11313142" y="-544839"/>
            <a:chExt cx="4206307" cy="3633130"/>
          </a:xfrm>
        </p:grpSpPr>
        <p:cxnSp>
          <p:nvCxnSpPr>
            <p:cNvPr id="186" name="直線接點 185"/>
            <p:cNvCxnSpPr/>
            <p:nvPr/>
          </p:nvCxnSpPr>
          <p:spPr>
            <a:xfrm flipH="1">
              <a:off x="13077779" y="-544839"/>
              <a:ext cx="207150" cy="20169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 flipH="1">
              <a:off x="11365783" y="-506731"/>
              <a:ext cx="1916919" cy="145970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 flipH="1" flipV="1">
              <a:off x="11313142" y="956613"/>
              <a:ext cx="3912750" cy="211712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接點 188"/>
            <p:cNvCxnSpPr/>
            <p:nvPr/>
          </p:nvCxnSpPr>
          <p:spPr>
            <a:xfrm>
              <a:off x="13077778" y="1500278"/>
              <a:ext cx="2148114" cy="1573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13302625" y="-544839"/>
              <a:ext cx="2200681" cy="11019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接點 198"/>
            <p:cNvCxnSpPr/>
            <p:nvPr/>
          </p:nvCxnSpPr>
          <p:spPr>
            <a:xfrm flipH="1">
              <a:off x="15225892" y="574668"/>
              <a:ext cx="277416" cy="2513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接點 210"/>
            <p:cNvCxnSpPr/>
            <p:nvPr/>
          </p:nvCxnSpPr>
          <p:spPr>
            <a:xfrm flipH="1" flipV="1">
              <a:off x="11359714" y="972946"/>
              <a:ext cx="1718064" cy="521736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圖片 219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 rot="153959">
              <a:off x="13602393" y="97485"/>
              <a:ext cx="526746" cy="172666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1" name="圖片 220">
              <a:extLst>
                <a:ext uri="{FF2B5EF4-FFF2-40B4-BE49-F238E27FC236}">
                  <a16:creationId xmlns:a16="http://schemas.microsoft.com/office/drawing/2014/main" id="{BBA8CAB5-8698-468B-9B06-0CE0F8307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4" b="94030" l="9626" r="89840">
                          <a14:foregroundMark x1="59893" y1="14552" x2="51337" y2="5410"/>
                          <a14:foregroundMark x1="51337" y1="5410" x2="51337" y2="5410"/>
                          <a14:foregroundMark x1="41176" y1="91231" x2="41176" y2="91231"/>
                          <a14:foregroundMark x1="74866" y1="94030" x2="74866" y2="94030"/>
                          <a14:foregroundMark x1="54011" y1="49813" x2="54011" y2="49813"/>
                          <a14:backgroundMark x1="51872" y1="66791" x2="51872" y2="66791"/>
                          <a14:backgroundMark x1="51337" y1="66045" x2="51337" y2="66045"/>
                        </a14:backgroundRemoval>
                      </a14:imgEffect>
                    </a14:imgLayer>
                  </a14:imgProps>
                </a:ext>
              </a:extLst>
            </a:blip>
            <a:srcRect l="6170" r="6389"/>
            <a:stretch/>
          </p:blipFill>
          <p:spPr>
            <a:xfrm>
              <a:off x="14594906" y="957325"/>
              <a:ext cx="368475" cy="1207853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327" name="直線接點 326"/>
            <p:cNvCxnSpPr/>
            <p:nvPr/>
          </p:nvCxnSpPr>
          <p:spPr>
            <a:xfrm>
              <a:off x="13522818" y="-52859"/>
              <a:ext cx="43606" cy="172830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線接點 329"/>
            <p:cNvCxnSpPr/>
            <p:nvPr/>
          </p:nvCxnSpPr>
          <p:spPr>
            <a:xfrm>
              <a:off x="13528888" y="-35246"/>
              <a:ext cx="658562" cy="165873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線接點 330"/>
            <p:cNvCxnSpPr/>
            <p:nvPr/>
          </p:nvCxnSpPr>
          <p:spPr>
            <a:xfrm>
              <a:off x="14187450" y="138189"/>
              <a:ext cx="0" cy="195527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線接點 335"/>
            <p:cNvCxnSpPr/>
            <p:nvPr/>
          </p:nvCxnSpPr>
          <p:spPr>
            <a:xfrm>
              <a:off x="13564220" y="1675372"/>
              <a:ext cx="623230" cy="42173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群組 355"/>
            <p:cNvGrpSpPr/>
            <p:nvPr/>
          </p:nvGrpSpPr>
          <p:grpSpPr>
            <a:xfrm>
              <a:off x="14509004" y="742381"/>
              <a:ext cx="523134" cy="1664083"/>
              <a:chOff x="13744742" y="-283338"/>
              <a:chExt cx="664632" cy="2146322"/>
            </a:xfrm>
          </p:grpSpPr>
          <p:cxnSp>
            <p:nvCxnSpPr>
              <p:cNvPr id="352" name="直線接點 351"/>
              <p:cNvCxnSpPr/>
              <p:nvPr/>
            </p:nvCxnSpPr>
            <p:spPr>
              <a:xfrm>
                <a:off x="13744742" y="-283338"/>
                <a:ext cx="43606" cy="172830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直線接點 352"/>
              <p:cNvCxnSpPr/>
              <p:nvPr/>
            </p:nvCxnSpPr>
            <p:spPr>
              <a:xfrm>
                <a:off x="13750812" y="-265725"/>
                <a:ext cx="658562" cy="165873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直線接點 353"/>
              <p:cNvCxnSpPr/>
              <p:nvPr/>
            </p:nvCxnSpPr>
            <p:spPr>
              <a:xfrm>
                <a:off x="14409374" y="-92290"/>
                <a:ext cx="0" cy="1955274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直線接點 354"/>
              <p:cNvCxnSpPr/>
              <p:nvPr/>
            </p:nvCxnSpPr>
            <p:spPr>
              <a:xfrm>
                <a:off x="13786144" y="1444893"/>
                <a:ext cx="622938" cy="409906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5" name="直線接點 214"/>
            <p:cNvCxnSpPr/>
            <p:nvPr/>
          </p:nvCxnSpPr>
          <p:spPr>
            <a:xfrm flipH="1">
              <a:off x="11363556" y="592012"/>
              <a:ext cx="4155893" cy="364853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7907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624282" y="1854323"/>
            <a:ext cx="4576972" cy="44321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57579" y="1973147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955971" y="2694214"/>
            <a:ext cx="4155622" cy="18028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54" y="3084666"/>
            <a:ext cx="2249942" cy="5863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" t="-1" r="31810" b="1638"/>
          <a:stretch/>
        </p:blipFill>
        <p:spPr>
          <a:xfrm>
            <a:off x="918425" y="2335997"/>
            <a:ext cx="2837146" cy="8423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7770" r="8985" b="1129"/>
          <a:stretch/>
        </p:blipFill>
        <p:spPr>
          <a:xfrm>
            <a:off x="908736" y="3220614"/>
            <a:ext cx="2846835" cy="80702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57817" y="269421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955971" y="4787248"/>
            <a:ext cx="4155622" cy="17278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998" y="5153566"/>
            <a:ext cx="2249942" cy="5863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57817" y="478724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User2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567167" y="321829"/>
            <a:ext cx="3486775" cy="985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Signaling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16" name="弧形接點 15"/>
          <p:cNvCxnSpPr>
            <a:stCxn id="14" idx="1"/>
            <a:endCxn id="12" idx="0"/>
          </p:cNvCxnSpPr>
          <p:nvPr/>
        </p:nvCxnSpPr>
        <p:spPr>
          <a:xfrm rot="10800000" flipV="1">
            <a:off x="2912769" y="814401"/>
            <a:ext cx="654399" cy="1039921"/>
          </a:xfrm>
          <a:prstGeom prst="curvedConnector2">
            <a:avLst/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>
            <a:stCxn id="14" idx="2"/>
            <a:endCxn id="7" idx="0"/>
          </p:cNvCxnSpPr>
          <p:nvPr/>
        </p:nvCxnSpPr>
        <p:spPr>
          <a:xfrm rot="16200000" flipH="1">
            <a:off x="6478548" y="138980"/>
            <a:ext cx="1387240" cy="3723227"/>
          </a:xfrm>
          <a:prstGeom prst="curvedConnector3">
            <a:avLst>
              <a:gd name="adj1" fmla="val 50000"/>
            </a:avLst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>
            <a:stCxn id="14" idx="3"/>
            <a:endCxn id="9" idx="3"/>
          </p:cNvCxnSpPr>
          <p:nvPr/>
        </p:nvCxnSpPr>
        <p:spPr>
          <a:xfrm>
            <a:off x="7053942" y="814402"/>
            <a:ext cx="4057651" cy="4836772"/>
          </a:xfrm>
          <a:prstGeom prst="curvedConnector3">
            <a:avLst>
              <a:gd name="adj1" fmla="val 105634"/>
            </a:avLst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975063" y="98008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812079" y="148499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822989" y="81440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stCxn id="5" idx="3"/>
            <a:endCxn id="4" idx="1"/>
          </p:cNvCxnSpPr>
          <p:nvPr/>
        </p:nvCxnSpPr>
        <p:spPr>
          <a:xfrm>
            <a:off x="3755571" y="2757176"/>
            <a:ext cx="3506883" cy="62066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6" idx="3"/>
            <a:endCxn id="10" idx="1"/>
          </p:cNvCxnSpPr>
          <p:nvPr/>
        </p:nvCxnSpPr>
        <p:spPr>
          <a:xfrm>
            <a:off x="3755571" y="3624126"/>
            <a:ext cx="3555427" cy="182261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818569" y="3252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80019" y="499495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/>
          <a:srcRect b="5939"/>
          <a:stretch/>
        </p:blipFill>
        <p:spPr>
          <a:xfrm>
            <a:off x="918425" y="4176731"/>
            <a:ext cx="3134711" cy="917317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/>
          <a:srcRect b="5939"/>
          <a:stretch/>
        </p:blipFill>
        <p:spPr>
          <a:xfrm>
            <a:off x="918425" y="5136308"/>
            <a:ext cx="3134711" cy="917317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3715992" y="3206158"/>
            <a:ext cx="144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</a:t>
            </a:r>
          </a:p>
          <a:p>
            <a:r>
              <a:rPr lang="en-US" altLang="zh-TW" sz="1200" dirty="0"/>
              <a:t>Remote peer ID:PC2</a:t>
            </a:r>
            <a:endParaRPr lang="zh-TW" altLang="en-US" sz="12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3754576" y="2289170"/>
            <a:ext cx="144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</a:t>
            </a:r>
          </a:p>
          <a:p>
            <a:r>
              <a:rPr lang="en-US" altLang="zh-TW" sz="1200" dirty="0"/>
              <a:t>Remote peer ID:PC1</a:t>
            </a:r>
            <a:endParaRPr lang="zh-TW" altLang="en-US" sz="12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9532365" y="3159963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ID:PC1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9512396" y="5163013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ID:PC2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23" y="3723758"/>
            <a:ext cx="2249942" cy="634075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998" y="5799809"/>
            <a:ext cx="2249942" cy="634075"/>
          </a:xfrm>
          <a:prstGeom prst="rect">
            <a:avLst/>
          </a:prstGeom>
        </p:spPr>
      </p:pic>
      <p:cxnSp>
        <p:nvCxnSpPr>
          <p:cNvPr id="42" name="直線單箭頭接點 41"/>
          <p:cNvCxnSpPr/>
          <p:nvPr/>
        </p:nvCxnSpPr>
        <p:spPr>
          <a:xfrm>
            <a:off x="408214" y="4635389"/>
            <a:ext cx="51021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07291" y="2916738"/>
            <a:ext cx="51021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07291" y="2916738"/>
            <a:ext cx="0" cy="17186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261143" y="5573836"/>
            <a:ext cx="648447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259668" y="3855185"/>
            <a:ext cx="0" cy="17186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240499" y="3855184"/>
            <a:ext cx="648447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00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624282" y="1854323"/>
            <a:ext cx="4576972" cy="44321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57579" y="1973147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955971" y="2694214"/>
            <a:ext cx="4155622" cy="18028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54" y="3084666"/>
            <a:ext cx="2249942" cy="5863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" t="-1" r="31810" b="1638"/>
          <a:stretch/>
        </p:blipFill>
        <p:spPr>
          <a:xfrm>
            <a:off x="918425" y="2335997"/>
            <a:ext cx="2837146" cy="8423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7770" r="8985" b="1129"/>
          <a:stretch/>
        </p:blipFill>
        <p:spPr>
          <a:xfrm>
            <a:off x="908736" y="3220614"/>
            <a:ext cx="2846835" cy="80702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57817" y="269421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955971" y="4787248"/>
            <a:ext cx="4155622" cy="17278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998" y="5153566"/>
            <a:ext cx="2249942" cy="5863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957817" y="478724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User2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567167" y="321829"/>
            <a:ext cx="3486775" cy="985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Signaling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16" name="弧形接點 15"/>
          <p:cNvCxnSpPr>
            <a:stCxn id="14" idx="1"/>
            <a:endCxn id="5" idx="1"/>
          </p:cNvCxnSpPr>
          <p:nvPr/>
        </p:nvCxnSpPr>
        <p:spPr>
          <a:xfrm rot="10800000" flipV="1">
            <a:off x="918425" y="814402"/>
            <a:ext cx="2648742" cy="1942774"/>
          </a:xfrm>
          <a:prstGeom prst="curvedConnector3">
            <a:avLst>
              <a:gd name="adj1" fmla="val 117878"/>
            </a:avLst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>
            <a:stCxn id="14" idx="2"/>
            <a:endCxn id="7" idx="0"/>
          </p:cNvCxnSpPr>
          <p:nvPr/>
        </p:nvCxnSpPr>
        <p:spPr>
          <a:xfrm rot="16200000" flipH="1">
            <a:off x="6478548" y="138980"/>
            <a:ext cx="1387240" cy="372322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>
            <a:stCxn id="14" idx="3"/>
            <a:endCxn id="9" idx="3"/>
          </p:cNvCxnSpPr>
          <p:nvPr/>
        </p:nvCxnSpPr>
        <p:spPr>
          <a:xfrm>
            <a:off x="7053942" y="814402"/>
            <a:ext cx="4057651" cy="4836772"/>
          </a:xfrm>
          <a:prstGeom prst="curvedConnector3">
            <a:avLst>
              <a:gd name="adj1" fmla="val 105634"/>
            </a:avLst>
          </a:prstGeom>
          <a:ln w="28575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464347" y="46036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812079" y="148499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822989" y="81440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stCxn id="5" idx="3"/>
            <a:endCxn id="4" idx="1"/>
          </p:cNvCxnSpPr>
          <p:nvPr/>
        </p:nvCxnSpPr>
        <p:spPr>
          <a:xfrm>
            <a:off x="3755571" y="2757176"/>
            <a:ext cx="3506883" cy="62066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6" idx="3"/>
            <a:endCxn id="10" idx="1"/>
          </p:cNvCxnSpPr>
          <p:nvPr/>
        </p:nvCxnSpPr>
        <p:spPr>
          <a:xfrm>
            <a:off x="3755571" y="3624126"/>
            <a:ext cx="3555427" cy="182261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818569" y="325232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780019" y="499495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/>
          <a:srcRect b="5939"/>
          <a:stretch/>
        </p:blipFill>
        <p:spPr>
          <a:xfrm>
            <a:off x="918425" y="4176731"/>
            <a:ext cx="3134711" cy="917317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5"/>
          <a:srcRect b="5939"/>
          <a:stretch/>
        </p:blipFill>
        <p:spPr>
          <a:xfrm>
            <a:off x="918425" y="5136308"/>
            <a:ext cx="3134711" cy="917317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3715992" y="3206158"/>
            <a:ext cx="150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ID:UNITY2</a:t>
            </a:r>
          </a:p>
          <a:p>
            <a:r>
              <a:rPr lang="en-US" altLang="zh-TW" sz="1200" dirty="0"/>
              <a:t>Remote peer ID:PC2</a:t>
            </a:r>
            <a:endParaRPr lang="zh-TW" altLang="en-US" sz="12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3754576" y="2289170"/>
            <a:ext cx="150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ID:UNITY1</a:t>
            </a:r>
          </a:p>
          <a:p>
            <a:r>
              <a:rPr lang="en-US" altLang="zh-TW" sz="1200" dirty="0"/>
              <a:t>Remote peer ID:PC1</a:t>
            </a:r>
            <a:endParaRPr lang="zh-TW" altLang="en-US" sz="12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9532365" y="3159963"/>
            <a:ext cx="167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ID:PC1</a:t>
            </a:r>
          </a:p>
          <a:p>
            <a:r>
              <a:rPr lang="en-US" altLang="zh-TW" sz="1200" dirty="0"/>
              <a:t>Remote peer ID:UNITY1</a:t>
            </a:r>
            <a:endParaRPr lang="zh-TW" altLang="en-US" sz="12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9512396" y="5163013"/>
            <a:ext cx="167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ID:PC2</a:t>
            </a:r>
          </a:p>
          <a:p>
            <a:r>
              <a:rPr lang="en-US" altLang="zh-TW" sz="1200" dirty="0"/>
              <a:t>Remote peer ID:UNITY2</a:t>
            </a:r>
            <a:endParaRPr lang="zh-TW" altLang="en-US" sz="1200" dirty="0"/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423" y="3723758"/>
            <a:ext cx="2249942" cy="634075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998" y="5799809"/>
            <a:ext cx="2249942" cy="634075"/>
          </a:xfrm>
          <a:prstGeom prst="rect">
            <a:avLst/>
          </a:prstGeom>
        </p:spPr>
      </p:pic>
      <p:cxnSp>
        <p:nvCxnSpPr>
          <p:cNvPr id="35" name="弧形接點 34"/>
          <p:cNvCxnSpPr>
            <a:endCxn id="6" idx="1"/>
          </p:cNvCxnSpPr>
          <p:nvPr/>
        </p:nvCxnSpPr>
        <p:spPr>
          <a:xfrm rot="10800000" flipV="1">
            <a:off x="908737" y="1023386"/>
            <a:ext cx="2705533" cy="2600740"/>
          </a:xfrm>
          <a:prstGeom prst="curvedConnector3">
            <a:avLst>
              <a:gd name="adj1" fmla="val 125046"/>
            </a:avLst>
          </a:prstGeom>
          <a:ln w="28575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endCxn id="37" idx="1"/>
          </p:cNvCxnSpPr>
          <p:nvPr/>
        </p:nvCxnSpPr>
        <p:spPr>
          <a:xfrm>
            <a:off x="408214" y="4635389"/>
            <a:ext cx="51021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407291" y="2916738"/>
            <a:ext cx="510211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407291" y="2916738"/>
            <a:ext cx="0" cy="17186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61143" y="5573836"/>
            <a:ext cx="648447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59668" y="3855185"/>
            <a:ext cx="0" cy="17186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0499" y="3855184"/>
            <a:ext cx="648447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9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278296" y="1685195"/>
            <a:ext cx="4732086" cy="4911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826646" y="3220282"/>
            <a:ext cx="2730871" cy="1551696"/>
            <a:chOff x="1013257" y="4483823"/>
            <a:chExt cx="2730871" cy="155169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24193" b="1638"/>
            <a:stretch/>
          </p:blipFill>
          <p:spPr>
            <a:xfrm>
              <a:off x="1013257" y="4483823"/>
              <a:ext cx="2730871" cy="729329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1013257" y="5213152"/>
              <a:ext cx="2730871" cy="822367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836257" y="4864784"/>
            <a:ext cx="2711647" cy="1504598"/>
            <a:chOff x="4330602" y="5656510"/>
            <a:chExt cx="2711647" cy="15045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7770" b="1129"/>
            <a:stretch/>
          </p:blipFill>
          <p:spPr>
            <a:xfrm>
              <a:off x="4330602" y="5656510"/>
              <a:ext cx="2711647" cy="693818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4330602" y="6344530"/>
              <a:ext cx="2711647" cy="816578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501770" y="1757690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507652" y="2692856"/>
            <a:ext cx="4206968" cy="17103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747" y="3054261"/>
            <a:ext cx="2249942" cy="5863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509499" y="26928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529442" y="4649603"/>
            <a:ext cx="4185178" cy="17785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18" y="5036981"/>
            <a:ext cx="2249942" cy="5863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31289" y="464960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User2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567167" y="321829"/>
            <a:ext cx="3486775" cy="985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Signaling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endParaRPr lang="zh-TW" altLang="en-US" dirty="0"/>
          </a:p>
        </p:txBody>
      </p:sp>
      <p:cxnSp>
        <p:nvCxnSpPr>
          <p:cNvPr id="16" name="弧形接點 15"/>
          <p:cNvCxnSpPr>
            <a:stCxn id="14" idx="1"/>
            <a:endCxn id="27" idx="0"/>
          </p:cNvCxnSpPr>
          <p:nvPr/>
        </p:nvCxnSpPr>
        <p:spPr>
          <a:xfrm rot="10800000" flipV="1">
            <a:off x="2213541" y="814402"/>
            <a:ext cx="1353626" cy="1266872"/>
          </a:xfrm>
          <a:prstGeom prst="curvedConnector2">
            <a:avLst/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>
            <a:stCxn id="14" idx="2"/>
            <a:endCxn id="7" idx="0"/>
          </p:cNvCxnSpPr>
          <p:nvPr/>
        </p:nvCxnSpPr>
        <p:spPr>
          <a:xfrm rot="16200000" flipH="1">
            <a:off x="6267904" y="349624"/>
            <a:ext cx="1385882" cy="3300581"/>
          </a:xfrm>
          <a:prstGeom prst="curvedConnector3">
            <a:avLst>
              <a:gd name="adj1" fmla="val 50000"/>
            </a:avLst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>
            <a:stCxn id="14" idx="3"/>
            <a:endCxn id="9" idx="3"/>
          </p:cNvCxnSpPr>
          <p:nvPr/>
        </p:nvCxnSpPr>
        <p:spPr>
          <a:xfrm>
            <a:off x="7053942" y="814402"/>
            <a:ext cx="3660678" cy="4724488"/>
          </a:xfrm>
          <a:prstGeom prst="curvedConnector3">
            <a:avLst>
              <a:gd name="adj1" fmla="val 106245"/>
            </a:avLst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1823154" y="55531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812079" y="148499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822989" y="81440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4" idx="1"/>
          </p:cNvCxnSpPr>
          <p:nvPr/>
        </p:nvCxnSpPr>
        <p:spPr>
          <a:xfrm flipV="1">
            <a:off x="3170662" y="3347435"/>
            <a:ext cx="3706085" cy="329867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070724" y="5317137"/>
            <a:ext cx="3843293" cy="3137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029492" y="30671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107444" y="47518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15" y="2081274"/>
            <a:ext cx="2707251" cy="6454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753466" y="2878881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動態生成</a:t>
            </a:r>
            <a:endParaRPr lang="en-US" altLang="zh-TW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9120466" y="3062187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ID:PC1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9164047" y="5036980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ID:PC2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618" y="5653019"/>
            <a:ext cx="2249942" cy="63407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315" y="3660709"/>
            <a:ext cx="2249942" cy="63407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42425" y="2200495"/>
            <a:ext cx="1713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Local peer ID:UNITY</a:t>
            </a:r>
          </a:p>
          <a:p>
            <a:r>
              <a:rPr lang="en-US" altLang="zh-TW" sz="1200" dirty="0"/>
              <a:t>Remote peer ID: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455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692946" y="1698321"/>
            <a:ext cx="3734349" cy="49115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1124060" y="3233408"/>
            <a:ext cx="2730871" cy="1551696"/>
            <a:chOff x="1013257" y="4483823"/>
            <a:chExt cx="2730871" cy="155169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24193" b="1638"/>
            <a:stretch/>
          </p:blipFill>
          <p:spPr>
            <a:xfrm>
              <a:off x="1013257" y="4483823"/>
              <a:ext cx="2730871" cy="729329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1013257" y="5213152"/>
              <a:ext cx="2730871" cy="822367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1133671" y="4877910"/>
            <a:ext cx="2711647" cy="1504598"/>
            <a:chOff x="4330602" y="5656510"/>
            <a:chExt cx="2711647" cy="15045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7770" b="1129"/>
            <a:stretch/>
          </p:blipFill>
          <p:spPr>
            <a:xfrm>
              <a:off x="4330602" y="5656510"/>
              <a:ext cx="2711647" cy="693818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4330602" y="6344530"/>
              <a:ext cx="2711647" cy="816578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799184" y="1770816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server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059482" y="1785312"/>
            <a:ext cx="4266363" cy="2307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479" y="2146717"/>
            <a:ext cx="2249942" cy="5863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93133" y="178531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059481" y="4209766"/>
            <a:ext cx="4266365" cy="23272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08" y="4597144"/>
            <a:ext cx="2249942" cy="5863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93132" y="420976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User2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566460" y="84267"/>
            <a:ext cx="3486775" cy="985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Signaling Server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503971" y="29936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317318" y="118364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654980" y="115765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63686" y="3240183"/>
            <a:ext cx="3058812" cy="50491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469821" y="5439145"/>
            <a:ext cx="2952677" cy="12251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029492" y="30671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926025" y="498590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29" y="2094400"/>
            <a:ext cx="2707251" cy="6454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1050880" y="2892007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動態生成</a:t>
            </a:r>
            <a:endParaRPr lang="en-US" altLang="zh-TW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672296" y="2154643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ID:PC1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732621" y="4524240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ID:PC2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657" y="5825938"/>
            <a:ext cx="2249942" cy="63407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038" y="3408190"/>
            <a:ext cx="2249942" cy="634075"/>
          </a:xfrm>
          <a:prstGeom prst="rect">
            <a:avLst/>
          </a:prstGeom>
        </p:spPr>
      </p:pic>
      <p:cxnSp>
        <p:nvCxnSpPr>
          <p:cNvPr id="34" name="弧形接點 33"/>
          <p:cNvCxnSpPr>
            <a:stCxn id="14" idx="1"/>
            <a:endCxn id="5" idx="1"/>
          </p:cNvCxnSpPr>
          <p:nvPr/>
        </p:nvCxnSpPr>
        <p:spPr>
          <a:xfrm rot="10800000" flipV="1">
            <a:off x="1124060" y="576839"/>
            <a:ext cx="2442400" cy="3021233"/>
          </a:xfrm>
          <a:prstGeom prst="curvedConnector3">
            <a:avLst>
              <a:gd name="adj1" fmla="val 129870"/>
            </a:avLst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弧形接點 37"/>
          <p:cNvCxnSpPr>
            <a:stCxn id="45" idx="1"/>
            <a:endCxn id="14" idx="2"/>
          </p:cNvCxnSpPr>
          <p:nvPr/>
        </p:nvCxnSpPr>
        <p:spPr>
          <a:xfrm rot="10800000">
            <a:off x="5309848" y="1069413"/>
            <a:ext cx="1141190" cy="1995509"/>
          </a:xfrm>
          <a:prstGeom prst="curvedConnector2">
            <a:avLst/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038" y="2771747"/>
            <a:ext cx="2249942" cy="586348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57" y="5211541"/>
            <a:ext cx="2249942" cy="586348"/>
          </a:xfrm>
          <a:prstGeom prst="rect">
            <a:avLst/>
          </a:prstGeom>
        </p:spPr>
      </p:pic>
      <p:cxnSp>
        <p:nvCxnSpPr>
          <p:cNvPr id="60" name="弧形接點 59"/>
          <p:cNvCxnSpPr>
            <a:stCxn id="14" idx="3"/>
            <a:endCxn id="52" idx="3"/>
          </p:cNvCxnSpPr>
          <p:nvPr/>
        </p:nvCxnSpPr>
        <p:spPr>
          <a:xfrm>
            <a:off x="7053235" y="576840"/>
            <a:ext cx="1672364" cy="4927875"/>
          </a:xfrm>
          <a:prstGeom prst="curvedConnector3">
            <a:avLst>
              <a:gd name="adj1" fmla="val 285308"/>
            </a:avLst>
          </a:prstGeom>
          <a:ln w="28575">
            <a:solidFill>
              <a:srgbClr val="92D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弧形接點 83"/>
          <p:cNvCxnSpPr/>
          <p:nvPr/>
        </p:nvCxnSpPr>
        <p:spPr>
          <a:xfrm rot="10800000" flipV="1">
            <a:off x="1140976" y="938459"/>
            <a:ext cx="2433496" cy="4434909"/>
          </a:xfrm>
          <a:prstGeom prst="curvedConnector3">
            <a:avLst>
              <a:gd name="adj1" fmla="val 143332"/>
            </a:avLst>
          </a:prstGeom>
          <a:ln w="28575">
            <a:solidFill>
              <a:srgbClr val="92D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弧形接點 96"/>
          <p:cNvCxnSpPr>
            <a:endCxn id="27" idx="3"/>
          </p:cNvCxnSpPr>
          <p:nvPr/>
        </p:nvCxnSpPr>
        <p:spPr>
          <a:xfrm rot="5400000">
            <a:off x="3718931" y="1248648"/>
            <a:ext cx="1314150" cy="1022851"/>
          </a:xfrm>
          <a:prstGeom prst="curvedConnector2">
            <a:avLst/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弧形接點 74"/>
          <p:cNvCxnSpPr>
            <a:stCxn id="4" idx="0"/>
          </p:cNvCxnSpPr>
          <p:nvPr/>
        </p:nvCxnSpPr>
        <p:spPr>
          <a:xfrm rot="16200000" flipV="1">
            <a:off x="6573814" y="1151081"/>
            <a:ext cx="1060532" cy="930740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弧形接點 85"/>
          <p:cNvCxnSpPr/>
          <p:nvPr/>
        </p:nvCxnSpPr>
        <p:spPr>
          <a:xfrm flipH="1" flipV="1">
            <a:off x="7079029" y="735268"/>
            <a:ext cx="1672364" cy="4313478"/>
          </a:xfrm>
          <a:prstGeom prst="curvedConnector3">
            <a:avLst>
              <a:gd name="adj1" fmla="val -160109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2645087" y="1681236"/>
            <a:ext cx="14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</a:t>
            </a:r>
          </a:p>
          <a:p>
            <a:r>
              <a:rPr lang="en-US" altLang="zh-TW" sz="1200" dirty="0"/>
              <a:t>Remote peer ID: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966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圓角矩形 11"/>
          <p:cNvSpPr/>
          <p:nvPr/>
        </p:nvSpPr>
        <p:spPr>
          <a:xfrm>
            <a:off x="692947" y="1698321"/>
            <a:ext cx="3766288" cy="51000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1124060" y="3233408"/>
            <a:ext cx="2730871" cy="1551696"/>
            <a:chOff x="1013257" y="4483823"/>
            <a:chExt cx="2730871" cy="155169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24193" b="1638"/>
            <a:stretch/>
          </p:blipFill>
          <p:spPr>
            <a:xfrm>
              <a:off x="1013257" y="4483823"/>
              <a:ext cx="2730871" cy="729329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1013257" y="5213152"/>
              <a:ext cx="2730871" cy="822367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1133671" y="5219813"/>
            <a:ext cx="2711647" cy="1504598"/>
            <a:chOff x="4330602" y="5656510"/>
            <a:chExt cx="2711647" cy="150459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7770" b="1129"/>
            <a:stretch/>
          </p:blipFill>
          <p:spPr>
            <a:xfrm>
              <a:off x="4330602" y="5656510"/>
              <a:ext cx="2711647" cy="693818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 rotWithShape="1">
            <a:blip r:embed="rId3"/>
            <a:srcRect r="2824" b="5939"/>
            <a:stretch/>
          </p:blipFill>
          <p:spPr>
            <a:xfrm>
              <a:off x="4330602" y="6344530"/>
              <a:ext cx="2711647" cy="816578"/>
            </a:xfrm>
            <a:prstGeom prst="rect">
              <a:avLst/>
            </a:prstGeom>
          </p:spPr>
        </p:pic>
      </p:grpSp>
      <p:sp>
        <p:nvSpPr>
          <p:cNvPr id="13" name="文字方塊 12"/>
          <p:cNvSpPr txBox="1"/>
          <p:nvPr/>
        </p:nvSpPr>
        <p:spPr>
          <a:xfrm>
            <a:off x="799184" y="1770816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Unity server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059482" y="1785312"/>
            <a:ext cx="4524363" cy="23077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479" y="2146717"/>
            <a:ext cx="2249942" cy="5863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93133" y="178531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User1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059481" y="4209766"/>
            <a:ext cx="4524364" cy="232720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08" y="4597144"/>
            <a:ext cx="2249942" cy="58634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93132" y="420976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User2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566460" y="84267"/>
            <a:ext cx="3486775" cy="985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Signaling Server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503971" y="299367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317318" y="118364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654980" y="115765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Signaling</a:t>
            </a:r>
            <a:endParaRPr lang="zh-TW" altLang="en-US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3363686" y="3240183"/>
            <a:ext cx="3058812" cy="50491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3466769" y="5439146"/>
            <a:ext cx="2955729" cy="275623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029492" y="30671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926025" y="498590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Media</a:t>
            </a:r>
            <a:endParaRPr lang="zh-TW" alt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29" y="2094400"/>
            <a:ext cx="2707251" cy="6454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1050880" y="2892007"/>
            <a:ext cx="143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動態生成</a:t>
            </a:r>
            <a:endParaRPr lang="en-US" altLang="zh-TW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672296" y="2154643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ID:1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672296" y="4579151"/>
            <a:ext cx="159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ID:2</a:t>
            </a:r>
          </a:p>
          <a:p>
            <a:r>
              <a:rPr lang="en-US" altLang="zh-TW" sz="1200" dirty="0"/>
              <a:t>Remote peer ID:UNITY</a:t>
            </a:r>
            <a:endParaRPr lang="zh-TW" altLang="en-US" sz="12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657" y="5825938"/>
            <a:ext cx="2249942" cy="634075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038" y="3408190"/>
            <a:ext cx="2249942" cy="634075"/>
          </a:xfrm>
          <a:prstGeom prst="rect">
            <a:avLst/>
          </a:prstGeom>
        </p:spPr>
      </p:pic>
      <p:cxnSp>
        <p:nvCxnSpPr>
          <p:cNvPr id="34" name="弧形接點 33"/>
          <p:cNvCxnSpPr>
            <a:stCxn id="14" idx="1"/>
            <a:endCxn id="5" idx="1"/>
          </p:cNvCxnSpPr>
          <p:nvPr/>
        </p:nvCxnSpPr>
        <p:spPr>
          <a:xfrm rot="10800000" flipV="1">
            <a:off x="1124060" y="576839"/>
            <a:ext cx="2442400" cy="3021233"/>
          </a:xfrm>
          <a:prstGeom prst="curvedConnector3">
            <a:avLst>
              <a:gd name="adj1" fmla="val 129870"/>
            </a:avLst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弧形接點 37"/>
          <p:cNvCxnSpPr>
            <a:stCxn id="45" idx="1"/>
            <a:endCxn id="14" idx="2"/>
          </p:cNvCxnSpPr>
          <p:nvPr/>
        </p:nvCxnSpPr>
        <p:spPr>
          <a:xfrm rot="10800000">
            <a:off x="5309848" y="1069413"/>
            <a:ext cx="1141190" cy="1995509"/>
          </a:xfrm>
          <a:prstGeom prst="curvedConnector2">
            <a:avLst/>
          </a:prstGeom>
          <a:ln w="28575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圖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038" y="2771747"/>
            <a:ext cx="2249942" cy="586348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57" y="5211541"/>
            <a:ext cx="2249942" cy="586348"/>
          </a:xfrm>
          <a:prstGeom prst="rect">
            <a:avLst/>
          </a:prstGeom>
        </p:spPr>
      </p:pic>
      <p:cxnSp>
        <p:nvCxnSpPr>
          <p:cNvPr id="60" name="弧形接點 59"/>
          <p:cNvCxnSpPr>
            <a:stCxn id="14" idx="3"/>
            <a:endCxn id="52" idx="3"/>
          </p:cNvCxnSpPr>
          <p:nvPr/>
        </p:nvCxnSpPr>
        <p:spPr>
          <a:xfrm>
            <a:off x="7053235" y="576840"/>
            <a:ext cx="1672364" cy="4927875"/>
          </a:xfrm>
          <a:prstGeom prst="curvedConnector3">
            <a:avLst>
              <a:gd name="adj1" fmla="val 285308"/>
            </a:avLst>
          </a:prstGeom>
          <a:ln w="28575">
            <a:solidFill>
              <a:srgbClr val="92D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弧形接點 83"/>
          <p:cNvCxnSpPr/>
          <p:nvPr/>
        </p:nvCxnSpPr>
        <p:spPr>
          <a:xfrm rot="10800000" flipV="1">
            <a:off x="1133672" y="759716"/>
            <a:ext cx="2432789" cy="4989882"/>
          </a:xfrm>
          <a:prstGeom prst="curvedConnector3">
            <a:avLst>
              <a:gd name="adj1" fmla="val 139793"/>
            </a:avLst>
          </a:prstGeom>
          <a:ln w="28575">
            <a:solidFill>
              <a:srgbClr val="92D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弧形接點 96"/>
          <p:cNvCxnSpPr>
            <a:endCxn id="27" idx="3"/>
          </p:cNvCxnSpPr>
          <p:nvPr/>
        </p:nvCxnSpPr>
        <p:spPr>
          <a:xfrm rot="5400000">
            <a:off x="3718931" y="1248648"/>
            <a:ext cx="1314150" cy="1022851"/>
          </a:xfrm>
          <a:prstGeom prst="curvedConnector2">
            <a:avLst/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弧形接點 74"/>
          <p:cNvCxnSpPr>
            <a:stCxn id="4" idx="0"/>
          </p:cNvCxnSpPr>
          <p:nvPr/>
        </p:nvCxnSpPr>
        <p:spPr>
          <a:xfrm rot="16200000" flipV="1">
            <a:off x="6573814" y="1151081"/>
            <a:ext cx="1060532" cy="930740"/>
          </a:xfrm>
          <a:prstGeom prst="curved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弧形接點 85"/>
          <p:cNvCxnSpPr/>
          <p:nvPr/>
        </p:nvCxnSpPr>
        <p:spPr>
          <a:xfrm flipH="1" flipV="1">
            <a:off x="7079029" y="735268"/>
            <a:ext cx="1672364" cy="4313478"/>
          </a:xfrm>
          <a:prstGeom prst="curvedConnector3">
            <a:avLst>
              <a:gd name="adj1" fmla="val -160109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2645087" y="1681236"/>
            <a:ext cx="14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</a:t>
            </a:r>
          </a:p>
          <a:p>
            <a:r>
              <a:rPr lang="en-US" altLang="zh-TW" sz="1200" dirty="0"/>
              <a:t>Remote peer ID:</a:t>
            </a:r>
            <a:endParaRPr lang="zh-TW" altLang="en-US" sz="12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653076" y="2804264"/>
            <a:ext cx="174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ID:UNITY_PC1</a:t>
            </a:r>
          </a:p>
          <a:p>
            <a:r>
              <a:rPr lang="en-US" altLang="zh-TW" sz="1200" dirty="0"/>
              <a:t>Remote peer ID:PC1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706304" y="4800194"/>
            <a:ext cx="174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ID:UNITY_PC2</a:t>
            </a:r>
          </a:p>
          <a:p>
            <a:r>
              <a:rPr lang="en-US" altLang="zh-TW" sz="1200" dirty="0"/>
              <a:t>Remote peer ID:PC2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8698274" y="2830357"/>
            <a:ext cx="1911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ID:PC1</a:t>
            </a:r>
          </a:p>
          <a:p>
            <a:r>
              <a:rPr lang="en-US" altLang="zh-TW" sz="1200" dirty="0"/>
              <a:t>Remote peer ID:UNITY_PC1</a:t>
            </a:r>
            <a:endParaRPr lang="zh-TW" altLang="en-US" sz="12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8672296" y="5264210"/>
            <a:ext cx="1911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Local peer ID:PC2</a:t>
            </a:r>
          </a:p>
          <a:p>
            <a:r>
              <a:rPr lang="en-US" altLang="zh-TW" sz="1200" dirty="0"/>
              <a:t>Remote peer ID:UNITY_PC2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702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16780</TotalTime>
  <Words>1910</Words>
  <Application>Microsoft Office PowerPoint</Application>
  <PresentationFormat>寬螢幕</PresentationFormat>
  <Paragraphs>864</Paragraphs>
  <Slides>48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judy</dc:creator>
  <cp:lastModifiedBy>IPC_LAB</cp:lastModifiedBy>
  <cp:revision>377</cp:revision>
  <dcterms:created xsi:type="dcterms:W3CDTF">2022-03-21T11:09:28Z</dcterms:created>
  <dcterms:modified xsi:type="dcterms:W3CDTF">2023-08-13T16:43:22Z</dcterms:modified>
</cp:coreProperties>
</file>